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2" r:id="rId2"/>
  </p:sldMasterIdLst>
  <p:notesMasterIdLst>
    <p:notesMasterId r:id="rId45"/>
  </p:notesMasterIdLst>
  <p:sldIdLst>
    <p:sldId id="267" r:id="rId3"/>
    <p:sldId id="381" r:id="rId4"/>
    <p:sldId id="372" r:id="rId5"/>
    <p:sldId id="401" r:id="rId6"/>
    <p:sldId id="402" r:id="rId7"/>
    <p:sldId id="304" r:id="rId8"/>
    <p:sldId id="384" r:id="rId9"/>
    <p:sldId id="266" r:id="rId10"/>
    <p:sldId id="305" r:id="rId11"/>
    <p:sldId id="323" r:id="rId12"/>
    <p:sldId id="400" r:id="rId13"/>
    <p:sldId id="405" r:id="rId14"/>
    <p:sldId id="377" r:id="rId15"/>
    <p:sldId id="388" r:id="rId16"/>
    <p:sldId id="356" r:id="rId17"/>
    <p:sldId id="376" r:id="rId18"/>
    <p:sldId id="363" r:id="rId19"/>
    <p:sldId id="382" r:id="rId20"/>
    <p:sldId id="325" r:id="rId21"/>
    <p:sldId id="306" r:id="rId22"/>
    <p:sldId id="370" r:id="rId23"/>
    <p:sldId id="407" r:id="rId24"/>
    <p:sldId id="321" r:id="rId25"/>
    <p:sldId id="314" r:id="rId26"/>
    <p:sldId id="353" r:id="rId27"/>
    <p:sldId id="380" r:id="rId28"/>
    <p:sldId id="378" r:id="rId29"/>
    <p:sldId id="324" r:id="rId30"/>
    <p:sldId id="379" r:id="rId31"/>
    <p:sldId id="373" r:id="rId32"/>
    <p:sldId id="374" r:id="rId33"/>
    <p:sldId id="406" r:id="rId34"/>
    <p:sldId id="404" r:id="rId35"/>
    <p:sldId id="307" r:id="rId36"/>
    <p:sldId id="387" r:id="rId37"/>
    <p:sldId id="383" r:id="rId38"/>
    <p:sldId id="390" r:id="rId39"/>
    <p:sldId id="385" r:id="rId40"/>
    <p:sldId id="389" r:id="rId41"/>
    <p:sldId id="386" r:id="rId42"/>
    <p:sldId id="391" r:id="rId43"/>
    <p:sldId id="393"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华文细黑" panose="02010600040101010101" pitchFamily="2" charset="-122"/>
      <p:regular r:id="rId50"/>
    </p:embeddedFont>
    <p:embeddedFont>
      <p:font typeface="微软雅黑" panose="020B0503020204020204" pitchFamily="34" charset="-122"/>
      <p:regular r:id="rId51"/>
      <p:bold r:id="rId52"/>
    </p:embeddedFont>
  </p:embeddedFontLst>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95">
          <p15:clr>
            <a:srgbClr val="A4A3A4"/>
          </p15:clr>
        </p15:guide>
        <p15:guide id="4" pos="54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D0"/>
    <a:srgbClr val="00558E"/>
    <a:srgbClr val="0099FF"/>
    <a:srgbClr val="006F96"/>
    <a:srgbClr val="0077C8"/>
    <a:srgbClr val="3399FF"/>
    <a:srgbClr val="000000"/>
    <a:srgbClr val="EAEAEA"/>
    <a:srgbClr val="DEDEDE"/>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44" autoAdjust="0"/>
    <p:restoredTop sz="94584" autoAdjust="0"/>
  </p:normalViewPr>
  <p:slideViewPr>
    <p:cSldViewPr>
      <p:cViewPr varScale="1">
        <p:scale>
          <a:sx n="148" d="100"/>
          <a:sy n="148" d="100"/>
        </p:scale>
        <p:origin x="552" y="114"/>
      </p:cViewPr>
      <p:guideLst>
        <p:guide orient="horz" pos="1620"/>
        <p:guide pos="2880"/>
        <p:guide pos="295"/>
        <p:guide pos="5465"/>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tags" Target="tags/tag1.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80FE7A-E46C-481B-A474-94F0023DF0EB}" type="datetimeFigureOut">
              <a:rPr lang="zh-CN" altLang="en-US" smtClean="0"/>
              <a:t>2017/6/12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6D6A01-66A6-41DB-92CC-920FC3B03F6E}" type="slidenum">
              <a:rPr lang="zh-CN" altLang="en-US" smtClean="0"/>
              <a:t>‹#›</a:t>
            </a:fld>
            <a:endParaRPr lang="zh-CN" altLang="en-US"/>
          </a:p>
        </p:txBody>
      </p:sp>
    </p:spTree>
    <p:extLst>
      <p:ext uri="{BB962C8B-B14F-4D97-AF65-F5344CB8AC3E}">
        <p14:creationId xmlns:p14="http://schemas.microsoft.com/office/powerpoint/2010/main" val="384441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a:t>
            </a:fld>
            <a:endParaRPr lang="zh-CN" altLang="en-US"/>
          </a:p>
        </p:txBody>
      </p:sp>
    </p:spTree>
    <p:extLst>
      <p:ext uri="{BB962C8B-B14F-4D97-AF65-F5344CB8AC3E}">
        <p14:creationId xmlns:p14="http://schemas.microsoft.com/office/powerpoint/2010/main" val="276249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10</a:t>
            </a:fld>
            <a:endParaRPr lang="zh-CN" altLang="en-US"/>
          </a:p>
        </p:txBody>
      </p:sp>
    </p:spTree>
    <p:extLst>
      <p:ext uri="{BB962C8B-B14F-4D97-AF65-F5344CB8AC3E}">
        <p14:creationId xmlns:p14="http://schemas.microsoft.com/office/powerpoint/2010/main" val="3311343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11</a:t>
            </a:fld>
            <a:endParaRPr lang="zh-CN" altLang="en-US"/>
          </a:p>
        </p:txBody>
      </p:sp>
    </p:spTree>
    <p:extLst>
      <p:ext uri="{BB962C8B-B14F-4D97-AF65-F5344CB8AC3E}">
        <p14:creationId xmlns:p14="http://schemas.microsoft.com/office/powerpoint/2010/main" val="1123592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12</a:t>
            </a:fld>
            <a:endParaRPr lang="zh-CN" altLang="en-US"/>
          </a:p>
        </p:txBody>
      </p:sp>
    </p:spTree>
    <p:extLst>
      <p:ext uri="{BB962C8B-B14F-4D97-AF65-F5344CB8AC3E}">
        <p14:creationId xmlns:p14="http://schemas.microsoft.com/office/powerpoint/2010/main" val="363566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13</a:t>
            </a:fld>
            <a:endParaRPr lang="zh-CN" altLang="en-US"/>
          </a:p>
        </p:txBody>
      </p:sp>
    </p:spTree>
    <p:extLst>
      <p:ext uri="{BB962C8B-B14F-4D97-AF65-F5344CB8AC3E}">
        <p14:creationId xmlns:p14="http://schemas.microsoft.com/office/powerpoint/2010/main" val="4266388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14</a:t>
            </a:fld>
            <a:endParaRPr lang="zh-CN" altLang="en-US"/>
          </a:p>
        </p:txBody>
      </p:sp>
    </p:spTree>
    <p:extLst>
      <p:ext uri="{BB962C8B-B14F-4D97-AF65-F5344CB8AC3E}">
        <p14:creationId xmlns:p14="http://schemas.microsoft.com/office/powerpoint/2010/main" val="321267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15</a:t>
            </a:fld>
            <a:endParaRPr lang="zh-CN" altLang="en-US"/>
          </a:p>
        </p:txBody>
      </p:sp>
    </p:spTree>
    <p:extLst>
      <p:ext uri="{BB962C8B-B14F-4D97-AF65-F5344CB8AC3E}">
        <p14:creationId xmlns:p14="http://schemas.microsoft.com/office/powerpoint/2010/main" val="3432251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16</a:t>
            </a:fld>
            <a:endParaRPr lang="zh-CN" altLang="en-US"/>
          </a:p>
        </p:txBody>
      </p:sp>
    </p:spTree>
    <p:extLst>
      <p:ext uri="{BB962C8B-B14F-4D97-AF65-F5344CB8AC3E}">
        <p14:creationId xmlns:p14="http://schemas.microsoft.com/office/powerpoint/2010/main" val="3144220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17</a:t>
            </a:fld>
            <a:endParaRPr lang="zh-CN" altLang="en-US"/>
          </a:p>
        </p:txBody>
      </p:sp>
    </p:spTree>
    <p:extLst>
      <p:ext uri="{BB962C8B-B14F-4D97-AF65-F5344CB8AC3E}">
        <p14:creationId xmlns:p14="http://schemas.microsoft.com/office/powerpoint/2010/main" val="4144882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18</a:t>
            </a:fld>
            <a:endParaRPr lang="zh-CN" altLang="en-US"/>
          </a:p>
        </p:txBody>
      </p:sp>
    </p:spTree>
    <p:extLst>
      <p:ext uri="{BB962C8B-B14F-4D97-AF65-F5344CB8AC3E}">
        <p14:creationId xmlns:p14="http://schemas.microsoft.com/office/powerpoint/2010/main" val="217329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19</a:t>
            </a:fld>
            <a:endParaRPr lang="zh-CN" altLang="en-US"/>
          </a:p>
        </p:txBody>
      </p:sp>
    </p:spTree>
    <p:extLst>
      <p:ext uri="{BB962C8B-B14F-4D97-AF65-F5344CB8AC3E}">
        <p14:creationId xmlns:p14="http://schemas.microsoft.com/office/powerpoint/2010/main" val="3685955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a:t>
            </a:fld>
            <a:endParaRPr lang="zh-CN" altLang="en-US"/>
          </a:p>
        </p:txBody>
      </p:sp>
    </p:spTree>
    <p:extLst>
      <p:ext uri="{BB962C8B-B14F-4D97-AF65-F5344CB8AC3E}">
        <p14:creationId xmlns:p14="http://schemas.microsoft.com/office/powerpoint/2010/main" val="1211204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20</a:t>
            </a:fld>
            <a:endParaRPr lang="zh-CN" altLang="en-US"/>
          </a:p>
        </p:txBody>
      </p:sp>
    </p:spTree>
    <p:extLst>
      <p:ext uri="{BB962C8B-B14F-4D97-AF65-F5344CB8AC3E}">
        <p14:creationId xmlns:p14="http://schemas.microsoft.com/office/powerpoint/2010/main" val="1069754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21</a:t>
            </a:fld>
            <a:endParaRPr lang="zh-CN" altLang="en-US"/>
          </a:p>
        </p:txBody>
      </p:sp>
    </p:spTree>
    <p:extLst>
      <p:ext uri="{BB962C8B-B14F-4D97-AF65-F5344CB8AC3E}">
        <p14:creationId xmlns:p14="http://schemas.microsoft.com/office/powerpoint/2010/main" val="901347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22</a:t>
            </a:fld>
            <a:endParaRPr lang="zh-CN" altLang="en-US"/>
          </a:p>
        </p:txBody>
      </p:sp>
    </p:spTree>
    <p:extLst>
      <p:ext uri="{BB962C8B-B14F-4D97-AF65-F5344CB8AC3E}">
        <p14:creationId xmlns:p14="http://schemas.microsoft.com/office/powerpoint/2010/main" val="1381744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D6A01-66A6-41DB-92CC-920FC3B03F6E}" type="slidenum">
              <a:rPr lang="zh-CN" altLang="en-US" smtClean="0"/>
              <a:t>23</a:t>
            </a:fld>
            <a:endParaRPr lang="zh-CN" altLang="en-US"/>
          </a:p>
        </p:txBody>
      </p:sp>
    </p:spTree>
    <p:extLst>
      <p:ext uri="{BB962C8B-B14F-4D97-AF65-F5344CB8AC3E}">
        <p14:creationId xmlns:p14="http://schemas.microsoft.com/office/powerpoint/2010/main" val="1774031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24</a:t>
            </a:fld>
            <a:endParaRPr lang="zh-CN" altLang="en-US"/>
          </a:p>
        </p:txBody>
      </p:sp>
    </p:spTree>
    <p:extLst>
      <p:ext uri="{BB962C8B-B14F-4D97-AF65-F5344CB8AC3E}">
        <p14:creationId xmlns:p14="http://schemas.microsoft.com/office/powerpoint/2010/main" val="3256989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25</a:t>
            </a:fld>
            <a:endParaRPr lang="zh-CN" altLang="en-US"/>
          </a:p>
        </p:txBody>
      </p:sp>
    </p:spTree>
    <p:extLst>
      <p:ext uri="{BB962C8B-B14F-4D97-AF65-F5344CB8AC3E}">
        <p14:creationId xmlns:p14="http://schemas.microsoft.com/office/powerpoint/2010/main" val="3308931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26</a:t>
            </a:fld>
            <a:endParaRPr lang="zh-CN" altLang="en-US"/>
          </a:p>
        </p:txBody>
      </p:sp>
    </p:spTree>
    <p:extLst>
      <p:ext uri="{BB962C8B-B14F-4D97-AF65-F5344CB8AC3E}">
        <p14:creationId xmlns:p14="http://schemas.microsoft.com/office/powerpoint/2010/main" val="1963339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27</a:t>
            </a:fld>
            <a:endParaRPr lang="zh-CN" altLang="en-US"/>
          </a:p>
        </p:txBody>
      </p:sp>
    </p:spTree>
    <p:extLst>
      <p:ext uri="{BB962C8B-B14F-4D97-AF65-F5344CB8AC3E}">
        <p14:creationId xmlns:p14="http://schemas.microsoft.com/office/powerpoint/2010/main" val="671030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28</a:t>
            </a:fld>
            <a:endParaRPr lang="zh-CN" altLang="en-US"/>
          </a:p>
        </p:txBody>
      </p:sp>
    </p:spTree>
    <p:extLst>
      <p:ext uri="{BB962C8B-B14F-4D97-AF65-F5344CB8AC3E}">
        <p14:creationId xmlns:p14="http://schemas.microsoft.com/office/powerpoint/2010/main" val="3681649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29</a:t>
            </a:fld>
            <a:endParaRPr lang="zh-CN" altLang="en-US"/>
          </a:p>
        </p:txBody>
      </p:sp>
    </p:spTree>
    <p:extLst>
      <p:ext uri="{BB962C8B-B14F-4D97-AF65-F5344CB8AC3E}">
        <p14:creationId xmlns:p14="http://schemas.microsoft.com/office/powerpoint/2010/main" val="682072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D6A01-66A6-41DB-92CC-920FC3B03F6E}" type="slidenum">
              <a:rPr lang="zh-CN" altLang="en-US" smtClean="0"/>
              <a:t>3</a:t>
            </a:fld>
            <a:endParaRPr lang="zh-CN" altLang="en-US"/>
          </a:p>
        </p:txBody>
      </p:sp>
    </p:spTree>
    <p:extLst>
      <p:ext uri="{BB962C8B-B14F-4D97-AF65-F5344CB8AC3E}">
        <p14:creationId xmlns:p14="http://schemas.microsoft.com/office/powerpoint/2010/main" val="3834933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30</a:t>
            </a:fld>
            <a:endParaRPr lang="zh-CN" altLang="en-US"/>
          </a:p>
        </p:txBody>
      </p:sp>
    </p:spTree>
    <p:extLst>
      <p:ext uri="{BB962C8B-B14F-4D97-AF65-F5344CB8AC3E}">
        <p14:creationId xmlns:p14="http://schemas.microsoft.com/office/powerpoint/2010/main" val="2890908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31</a:t>
            </a:fld>
            <a:endParaRPr lang="zh-CN" altLang="en-US"/>
          </a:p>
        </p:txBody>
      </p:sp>
    </p:spTree>
    <p:extLst>
      <p:ext uri="{BB962C8B-B14F-4D97-AF65-F5344CB8AC3E}">
        <p14:creationId xmlns:p14="http://schemas.microsoft.com/office/powerpoint/2010/main" val="3098511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32</a:t>
            </a:fld>
            <a:endParaRPr lang="zh-CN" altLang="en-US"/>
          </a:p>
        </p:txBody>
      </p:sp>
    </p:spTree>
    <p:extLst>
      <p:ext uri="{BB962C8B-B14F-4D97-AF65-F5344CB8AC3E}">
        <p14:creationId xmlns:p14="http://schemas.microsoft.com/office/powerpoint/2010/main" val="531784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33</a:t>
            </a:fld>
            <a:endParaRPr lang="zh-CN" altLang="en-US"/>
          </a:p>
        </p:txBody>
      </p:sp>
    </p:spTree>
    <p:extLst>
      <p:ext uri="{BB962C8B-B14F-4D97-AF65-F5344CB8AC3E}">
        <p14:creationId xmlns:p14="http://schemas.microsoft.com/office/powerpoint/2010/main" val="26546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34</a:t>
            </a:fld>
            <a:endParaRPr lang="zh-CN" altLang="en-US"/>
          </a:p>
        </p:txBody>
      </p:sp>
    </p:spTree>
    <p:extLst>
      <p:ext uri="{BB962C8B-B14F-4D97-AF65-F5344CB8AC3E}">
        <p14:creationId xmlns:p14="http://schemas.microsoft.com/office/powerpoint/2010/main" val="681694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35</a:t>
            </a:fld>
            <a:endParaRPr lang="zh-CN" altLang="en-US"/>
          </a:p>
        </p:txBody>
      </p:sp>
    </p:spTree>
    <p:extLst>
      <p:ext uri="{BB962C8B-B14F-4D97-AF65-F5344CB8AC3E}">
        <p14:creationId xmlns:p14="http://schemas.microsoft.com/office/powerpoint/2010/main" val="1751693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36</a:t>
            </a:fld>
            <a:endParaRPr lang="zh-CN" altLang="en-US"/>
          </a:p>
        </p:txBody>
      </p:sp>
    </p:spTree>
    <p:extLst>
      <p:ext uri="{BB962C8B-B14F-4D97-AF65-F5344CB8AC3E}">
        <p14:creationId xmlns:p14="http://schemas.microsoft.com/office/powerpoint/2010/main" val="1046405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37</a:t>
            </a:fld>
            <a:endParaRPr lang="zh-CN" altLang="en-US"/>
          </a:p>
        </p:txBody>
      </p:sp>
    </p:spTree>
    <p:extLst>
      <p:ext uri="{BB962C8B-B14F-4D97-AF65-F5344CB8AC3E}">
        <p14:creationId xmlns:p14="http://schemas.microsoft.com/office/powerpoint/2010/main" val="1358422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38</a:t>
            </a:fld>
            <a:endParaRPr lang="zh-CN" altLang="en-US"/>
          </a:p>
        </p:txBody>
      </p:sp>
    </p:spTree>
    <p:extLst>
      <p:ext uri="{BB962C8B-B14F-4D97-AF65-F5344CB8AC3E}">
        <p14:creationId xmlns:p14="http://schemas.microsoft.com/office/powerpoint/2010/main" val="3570802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39</a:t>
            </a:fld>
            <a:endParaRPr lang="zh-CN" altLang="en-US"/>
          </a:p>
        </p:txBody>
      </p:sp>
    </p:spTree>
    <p:extLst>
      <p:ext uri="{BB962C8B-B14F-4D97-AF65-F5344CB8AC3E}">
        <p14:creationId xmlns:p14="http://schemas.microsoft.com/office/powerpoint/2010/main" val="3593709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4</a:t>
            </a:fld>
            <a:endParaRPr lang="zh-CN" altLang="en-US"/>
          </a:p>
        </p:txBody>
      </p:sp>
    </p:spTree>
    <p:extLst>
      <p:ext uri="{BB962C8B-B14F-4D97-AF65-F5344CB8AC3E}">
        <p14:creationId xmlns:p14="http://schemas.microsoft.com/office/powerpoint/2010/main" val="4207518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40</a:t>
            </a:fld>
            <a:endParaRPr lang="zh-CN" altLang="en-US"/>
          </a:p>
        </p:txBody>
      </p:sp>
    </p:spTree>
    <p:extLst>
      <p:ext uri="{BB962C8B-B14F-4D97-AF65-F5344CB8AC3E}">
        <p14:creationId xmlns:p14="http://schemas.microsoft.com/office/powerpoint/2010/main" val="470728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41</a:t>
            </a:fld>
            <a:endParaRPr lang="zh-CN" altLang="en-US"/>
          </a:p>
        </p:txBody>
      </p:sp>
    </p:spTree>
    <p:extLst>
      <p:ext uri="{BB962C8B-B14F-4D97-AF65-F5344CB8AC3E}">
        <p14:creationId xmlns:p14="http://schemas.microsoft.com/office/powerpoint/2010/main" val="2229227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42</a:t>
            </a:fld>
            <a:endParaRPr lang="zh-CN" altLang="en-US"/>
          </a:p>
        </p:txBody>
      </p:sp>
    </p:spTree>
    <p:extLst>
      <p:ext uri="{BB962C8B-B14F-4D97-AF65-F5344CB8AC3E}">
        <p14:creationId xmlns:p14="http://schemas.microsoft.com/office/powerpoint/2010/main" val="38982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5</a:t>
            </a:fld>
            <a:endParaRPr lang="zh-CN" altLang="en-US"/>
          </a:p>
        </p:txBody>
      </p:sp>
    </p:spTree>
    <p:extLst>
      <p:ext uri="{BB962C8B-B14F-4D97-AF65-F5344CB8AC3E}">
        <p14:creationId xmlns:p14="http://schemas.microsoft.com/office/powerpoint/2010/main" val="1173810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6</a:t>
            </a:fld>
            <a:endParaRPr lang="zh-CN" altLang="en-US"/>
          </a:p>
        </p:txBody>
      </p:sp>
    </p:spTree>
    <p:extLst>
      <p:ext uri="{BB962C8B-B14F-4D97-AF65-F5344CB8AC3E}">
        <p14:creationId xmlns:p14="http://schemas.microsoft.com/office/powerpoint/2010/main" val="3311794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7</a:t>
            </a:fld>
            <a:endParaRPr lang="zh-CN" altLang="en-US"/>
          </a:p>
        </p:txBody>
      </p:sp>
    </p:spTree>
    <p:extLst>
      <p:ext uri="{BB962C8B-B14F-4D97-AF65-F5344CB8AC3E}">
        <p14:creationId xmlns:p14="http://schemas.microsoft.com/office/powerpoint/2010/main" val="2760515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8</a:t>
            </a:fld>
            <a:endParaRPr lang="zh-CN" altLang="en-US"/>
          </a:p>
        </p:txBody>
      </p:sp>
    </p:spTree>
    <p:extLst>
      <p:ext uri="{BB962C8B-B14F-4D97-AF65-F5344CB8AC3E}">
        <p14:creationId xmlns:p14="http://schemas.microsoft.com/office/powerpoint/2010/main" val="1653311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9</a:t>
            </a:fld>
            <a:endParaRPr lang="zh-CN" altLang="en-US"/>
          </a:p>
        </p:txBody>
      </p:sp>
    </p:spTree>
    <p:extLst>
      <p:ext uri="{BB962C8B-B14F-4D97-AF65-F5344CB8AC3E}">
        <p14:creationId xmlns:p14="http://schemas.microsoft.com/office/powerpoint/2010/main" val="168617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90155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4" name="Picture 2" descr="C:\Users\Admin\Desktop\shutterstock_129456278 [转换].jpg"/>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3609" t="9576" r="3609" b="9990"/>
          <a:stretch/>
        </p:blipFill>
        <p:spPr bwMode="auto">
          <a:xfrm>
            <a:off x="0" y="0"/>
            <a:ext cx="9145588" cy="5145088"/>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组合 108"/>
          <p:cNvGrpSpPr/>
          <p:nvPr userDrawn="1"/>
        </p:nvGrpSpPr>
        <p:grpSpPr>
          <a:xfrm>
            <a:off x="8320663" y="1"/>
            <a:ext cx="427552" cy="538163"/>
            <a:chOff x="11096625" y="0"/>
            <a:chExt cx="457200" cy="538163"/>
          </a:xfrm>
          <a:solidFill>
            <a:srgbClr val="0070C0"/>
          </a:solidFill>
        </p:grpSpPr>
        <p:sp>
          <p:nvSpPr>
            <p:cNvPr id="110" name="Freeform 5"/>
            <p:cNvSpPr>
              <a:spLocks/>
            </p:cNvSpPr>
            <p:nvPr userDrawn="1"/>
          </p:nvSpPr>
          <p:spPr bwMode="auto">
            <a:xfrm>
              <a:off x="11109325" y="0"/>
              <a:ext cx="444500" cy="538163"/>
            </a:xfrm>
            <a:custGeom>
              <a:avLst/>
              <a:gdLst>
                <a:gd name="T0" fmla="*/ 564 w 564"/>
                <a:gd name="T1" fmla="*/ 674 h 674"/>
                <a:gd name="T2" fmla="*/ 262 w 564"/>
                <a:gd name="T3" fmla="*/ 540 h 674"/>
                <a:gd name="T4" fmla="*/ 0 w 564"/>
                <a:gd name="T5" fmla="*/ 658 h 674"/>
                <a:gd name="T6" fmla="*/ 0 w 564"/>
                <a:gd name="T7" fmla="*/ 0 h 674"/>
                <a:gd name="T8" fmla="*/ 564 w 564"/>
                <a:gd name="T9" fmla="*/ 0 h 674"/>
                <a:gd name="T10" fmla="*/ 564 w 564"/>
                <a:gd name="T11" fmla="*/ 674 h 674"/>
              </a:gdLst>
              <a:ahLst/>
              <a:cxnLst>
                <a:cxn ang="0">
                  <a:pos x="T0" y="T1"/>
                </a:cxn>
                <a:cxn ang="0">
                  <a:pos x="T2" y="T3"/>
                </a:cxn>
                <a:cxn ang="0">
                  <a:pos x="T4" y="T5"/>
                </a:cxn>
                <a:cxn ang="0">
                  <a:pos x="T6" y="T7"/>
                </a:cxn>
                <a:cxn ang="0">
                  <a:pos x="T8" y="T9"/>
                </a:cxn>
                <a:cxn ang="0">
                  <a:pos x="T10" y="T11"/>
                </a:cxn>
              </a:cxnLst>
              <a:rect l="0" t="0" r="r" b="b"/>
              <a:pathLst>
                <a:path w="564" h="674">
                  <a:moveTo>
                    <a:pt x="564" y="674"/>
                  </a:moveTo>
                  <a:lnTo>
                    <a:pt x="262" y="540"/>
                  </a:lnTo>
                  <a:lnTo>
                    <a:pt x="0" y="658"/>
                  </a:lnTo>
                  <a:lnTo>
                    <a:pt x="0" y="0"/>
                  </a:lnTo>
                  <a:lnTo>
                    <a:pt x="564" y="0"/>
                  </a:lnTo>
                  <a:lnTo>
                    <a:pt x="564" y="67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
            <p:cNvSpPr>
              <a:spLocks/>
            </p:cNvSpPr>
            <p:nvPr userDrawn="1"/>
          </p:nvSpPr>
          <p:spPr bwMode="auto">
            <a:xfrm>
              <a:off x="11096625" y="0"/>
              <a:ext cx="442913" cy="514350"/>
            </a:xfrm>
            <a:custGeom>
              <a:avLst/>
              <a:gdLst>
                <a:gd name="T0" fmla="*/ 564 w 564"/>
                <a:gd name="T1" fmla="*/ 644 h 644"/>
                <a:gd name="T2" fmla="*/ 279 w 564"/>
                <a:gd name="T3" fmla="*/ 522 h 644"/>
                <a:gd name="T4" fmla="*/ 0 w 564"/>
                <a:gd name="T5" fmla="*/ 644 h 644"/>
                <a:gd name="T6" fmla="*/ 0 w 564"/>
                <a:gd name="T7" fmla="*/ 0 h 644"/>
                <a:gd name="T8" fmla="*/ 564 w 564"/>
                <a:gd name="T9" fmla="*/ 0 h 644"/>
                <a:gd name="T10" fmla="*/ 564 w 564"/>
                <a:gd name="T11" fmla="*/ 644 h 644"/>
              </a:gdLst>
              <a:ahLst/>
              <a:cxnLst>
                <a:cxn ang="0">
                  <a:pos x="T0" y="T1"/>
                </a:cxn>
                <a:cxn ang="0">
                  <a:pos x="T2" y="T3"/>
                </a:cxn>
                <a:cxn ang="0">
                  <a:pos x="T4" y="T5"/>
                </a:cxn>
                <a:cxn ang="0">
                  <a:pos x="T6" y="T7"/>
                </a:cxn>
                <a:cxn ang="0">
                  <a:pos x="T8" y="T9"/>
                </a:cxn>
                <a:cxn ang="0">
                  <a:pos x="T10" y="T11"/>
                </a:cxn>
              </a:cxnLst>
              <a:rect l="0" t="0" r="r" b="b"/>
              <a:pathLst>
                <a:path w="564" h="644">
                  <a:moveTo>
                    <a:pt x="564" y="644"/>
                  </a:moveTo>
                  <a:lnTo>
                    <a:pt x="279" y="522"/>
                  </a:lnTo>
                  <a:lnTo>
                    <a:pt x="0" y="644"/>
                  </a:lnTo>
                  <a:lnTo>
                    <a:pt x="0" y="0"/>
                  </a:lnTo>
                  <a:lnTo>
                    <a:pt x="564" y="0"/>
                  </a:lnTo>
                  <a:lnTo>
                    <a:pt x="564" y="64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12" name="TextBox 111"/>
          <p:cNvSpPr txBox="1"/>
          <p:nvPr userDrawn="1"/>
        </p:nvSpPr>
        <p:spPr>
          <a:xfrm>
            <a:off x="8287393" y="87898"/>
            <a:ext cx="485496" cy="338554"/>
          </a:xfrm>
          <a:prstGeom prst="rect">
            <a:avLst/>
          </a:prstGeom>
          <a:noFill/>
        </p:spPr>
        <p:txBody>
          <a:bodyPr wrap="square" rtlCol="0">
            <a:spAutoFit/>
          </a:bodyPr>
          <a:lstStyle/>
          <a:p>
            <a:pPr algn="ctr"/>
            <a:fld id="{E33E7C02-82D1-42DA-AA8B-2AEC9E450366}" type="slidenum">
              <a:rPr lang="zh-CN" altLang="en-US" sz="1600" smtClean="0">
                <a:solidFill>
                  <a:srgbClr val="F8F8F8"/>
                </a:solidFill>
                <a:latin typeface="微软雅黑"/>
                <a:ea typeface="微软雅黑"/>
              </a:rPr>
              <a:pPr algn="ctr"/>
              <a:t>‹#›</a:t>
            </a:fld>
            <a:endParaRPr lang="zh-CN" altLang="en-US" sz="1600" dirty="0">
              <a:solidFill>
                <a:srgbClr val="F8F8F8"/>
              </a:solidFill>
              <a:latin typeface="微软雅黑"/>
              <a:ea typeface="微软雅黑"/>
            </a:endParaRPr>
          </a:p>
        </p:txBody>
      </p:sp>
      <p:sp>
        <p:nvSpPr>
          <p:cNvPr id="113" name="Rectangle 9"/>
          <p:cNvSpPr>
            <a:spLocks noChangeArrowheads="1"/>
          </p:cNvSpPr>
          <p:nvPr userDrawn="1"/>
        </p:nvSpPr>
        <p:spPr bwMode="auto">
          <a:xfrm>
            <a:off x="0" y="5019088"/>
            <a:ext cx="9145616" cy="126000"/>
          </a:xfrm>
          <a:prstGeom prst="rect">
            <a:avLst/>
          </a:pr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8" name="Group 5"/>
          <p:cNvGrpSpPr/>
          <p:nvPr userDrawn="1"/>
        </p:nvGrpSpPr>
        <p:grpSpPr>
          <a:xfrm>
            <a:off x="7866084" y="4731991"/>
            <a:ext cx="224082" cy="221156"/>
            <a:chOff x="4328868" y="5502988"/>
            <a:chExt cx="500307" cy="493774"/>
          </a:xfrm>
        </p:grpSpPr>
        <p:sp>
          <p:nvSpPr>
            <p:cNvPr id="9"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1" name="Group 9"/>
          <p:cNvGrpSpPr/>
          <p:nvPr userDrawn="1"/>
        </p:nvGrpSpPr>
        <p:grpSpPr>
          <a:xfrm flipH="1">
            <a:off x="8452374" y="4731991"/>
            <a:ext cx="224082" cy="221156"/>
            <a:chOff x="4328868" y="5502988"/>
            <a:chExt cx="500307" cy="493774"/>
          </a:xfrm>
        </p:grpSpPr>
        <p:sp>
          <p:nvSpPr>
            <p:cNvPr id="12"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14" name="Straight Connector 3"/>
          <p:cNvCxnSpPr/>
          <p:nvPr userDrawn="1"/>
        </p:nvCxnSpPr>
        <p:spPr>
          <a:xfrm>
            <a:off x="8071374"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0-#ppt_w/2"/>
                                          </p:val>
                                        </p:tav>
                                        <p:tav tm="100000">
                                          <p:val>
                                            <p:strVal val="#ppt_x"/>
                                          </p:val>
                                        </p:tav>
                                      </p:tavLst>
                                    </p:anim>
                                    <p:anim calcmode="lin" valueType="num">
                                      <p:cBhvr additive="base">
                                        <p:cTn id="8" dur="500" fill="hold"/>
                                        <p:tgtEl>
                                          <p:spTgt spid="1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400"/>
                                        <p:tgtEl>
                                          <p:spTgt spid="109"/>
                                        </p:tgtEl>
                                      </p:cBhvr>
                                    </p:animEffect>
                                    <p:anim calcmode="lin" valueType="num">
                                      <p:cBhvr>
                                        <p:cTn id="13" dur="400" fill="hold"/>
                                        <p:tgtEl>
                                          <p:spTgt spid="109"/>
                                        </p:tgtEl>
                                        <p:attrNameLst>
                                          <p:attrName>ppt_x</p:attrName>
                                        </p:attrNameLst>
                                      </p:cBhvr>
                                      <p:tavLst>
                                        <p:tav tm="0">
                                          <p:val>
                                            <p:strVal val="#ppt_x"/>
                                          </p:val>
                                        </p:tav>
                                        <p:tav tm="100000">
                                          <p:val>
                                            <p:strVal val="#ppt_x"/>
                                          </p:val>
                                        </p:tav>
                                      </p:tavLst>
                                    </p:anim>
                                    <p:anim calcmode="lin" valueType="num">
                                      <p:cBhvr>
                                        <p:cTn id="14" dur="400" fill="hold"/>
                                        <p:tgtEl>
                                          <p:spTgt spid="10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400"/>
                                        <p:tgtEl>
                                          <p:spTgt spid="112"/>
                                        </p:tgtEl>
                                      </p:cBhvr>
                                    </p:animEffect>
                                    <p:anim calcmode="lin" valueType="num">
                                      <p:cBhvr>
                                        <p:cTn id="18" dur="400" fill="hold"/>
                                        <p:tgtEl>
                                          <p:spTgt spid="112"/>
                                        </p:tgtEl>
                                        <p:attrNameLst>
                                          <p:attrName>ppt_x</p:attrName>
                                        </p:attrNameLst>
                                      </p:cBhvr>
                                      <p:tavLst>
                                        <p:tav tm="0">
                                          <p:val>
                                            <p:strVal val="#ppt_x"/>
                                          </p:val>
                                        </p:tav>
                                        <p:tav tm="100000">
                                          <p:val>
                                            <p:strVal val="#ppt_x"/>
                                          </p:val>
                                        </p:tav>
                                      </p:tavLst>
                                    </p:anim>
                                    <p:anim calcmode="lin" valueType="num">
                                      <p:cBhvr>
                                        <p:cTn id="19" dur="400" fill="hold"/>
                                        <p:tgtEl>
                                          <p:spTgt spid="112"/>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animBg="1"/>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2" descr="C:\Users\Admin\Desktop\shutterstock_129456278 [转换].jpg"/>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3609" t="9576" r="3609" b="9990"/>
          <a:stretch/>
        </p:blipFill>
        <p:spPr bwMode="auto">
          <a:xfrm>
            <a:off x="0" y="0"/>
            <a:ext cx="9145588" cy="514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523713"/>
      </p:ext>
    </p:extLst>
  </p:cSld>
  <p:clrMap bg1="lt1" tx1="dk1" bg2="lt2" tx2="dk2" accent1="accent1" accent2="accent2" accent3="accent3" accent4="accent4" accent5="accent5" accent6="accent6" hlink="hlink" folHlink="folHlink"/>
  <p:sldLayoutIdLst>
    <p:sldLayoutId id="2147483653" r:id="rId1"/>
  </p:sldLayoutIdLst>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 y="-28897"/>
            <a:ext cx="9143429" cy="4980953"/>
          </a:xfrm>
          <a:prstGeom prst="rect">
            <a:avLst/>
          </a:prstGeom>
        </p:spPr>
      </p:pic>
      <p:pic>
        <p:nvPicPr>
          <p:cNvPr id="3" name="创业计划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794" y="-812626"/>
            <a:ext cx="609600" cy="609600"/>
          </a:xfrm>
          <a:prstGeom prst="rect">
            <a:avLst/>
          </a:prstGeom>
        </p:spPr>
      </p:pic>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5483" y="646336"/>
            <a:ext cx="3356517" cy="2803997"/>
          </a:xfrm>
          <a:prstGeom prst="rect">
            <a:avLst/>
          </a:prstGeom>
        </p:spPr>
      </p:pic>
      <p:sp>
        <p:nvSpPr>
          <p:cNvPr id="47" name="标题 1"/>
          <p:cNvSpPr txBox="1">
            <a:spLocks/>
          </p:cNvSpPr>
          <p:nvPr/>
        </p:nvSpPr>
        <p:spPr>
          <a:xfrm>
            <a:off x="-67550" y="3075806"/>
            <a:ext cx="5258594" cy="576064"/>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微软雅黑" pitchFamily="34" charset="-122"/>
                <a:ea typeface="微软雅黑" pitchFamily="34" charset="-122"/>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3600" b="1" noProof="0" dirty="0"/>
              <a:t>营销策划方案动态</a:t>
            </a:r>
            <a:r>
              <a:rPr kumimoji="0" lang="en-US" altLang="zh-CN" sz="3600" b="1" i="0" u="none" strike="noStrike" kern="1200" cap="none" spc="0" normalizeH="0" baseline="0" noProof="0" dirty="0">
                <a:ln>
                  <a:noFill/>
                </a:ln>
                <a:effectLst/>
                <a:uLnTx/>
                <a:uFillTx/>
              </a:rPr>
              <a:t>PPT</a:t>
            </a:r>
            <a:endParaRPr kumimoji="0" lang="zh-CN" altLang="en-US" sz="3600" b="1" i="0" u="none" strike="noStrike" kern="1200" cap="none" spc="0" normalizeH="0" baseline="0" noProof="0" dirty="0">
              <a:ln>
                <a:noFill/>
              </a:ln>
              <a:effectLst/>
              <a:uLnTx/>
              <a:uFillTx/>
            </a:endParaRPr>
          </a:p>
        </p:txBody>
      </p:sp>
      <p:sp>
        <p:nvSpPr>
          <p:cNvPr id="51" name="副标题 2"/>
          <p:cNvSpPr txBox="1">
            <a:spLocks/>
          </p:cNvSpPr>
          <p:nvPr/>
        </p:nvSpPr>
        <p:spPr>
          <a:xfrm>
            <a:off x="558475" y="3685406"/>
            <a:ext cx="2798460" cy="50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ctr" latinLnBrk="0" hangingPunct="1">
              <a:lnSpc>
                <a:spcPct val="100000"/>
              </a:lnSpc>
              <a:spcBef>
                <a:spcPts val="0"/>
              </a:spcBef>
              <a:spcAft>
                <a:spcPts val="400"/>
              </a:spcAft>
              <a:buClrTx/>
              <a:buSzPct val="70000"/>
              <a:buFont typeface="Arial" pitchFamily="34" charset="0"/>
              <a:buNone/>
              <a:tabLst/>
              <a:defRPr/>
            </a:pPr>
            <a:r>
              <a:rPr kumimoji="0" lang="zh-CN" altLang="en-US" sz="2000" b="0" i="0" u="none" strike="noStrike" kern="1200" cap="none" spc="0" normalizeH="0" baseline="0" noProof="0" dirty="0">
                <a:ln>
                  <a:noFill/>
                </a:ln>
                <a:effectLst/>
                <a:uLnTx/>
                <a:uFillTx/>
                <a:latin typeface="微软雅黑" pitchFamily="34" charset="-122"/>
                <a:ea typeface="微软雅黑" pitchFamily="34" charset="-122"/>
                <a:cs typeface="+mn-cs"/>
              </a:rPr>
              <a:t>适用于工作总结报告</a:t>
            </a:r>
          </a:p>
        </p:txBody>
      </p:sp>
      <p:sp>
        <p:nvSpPr>
          <p:cNvPr id="52" name="燕尾形 51"/>
          <p:cNvSpPr/>
          <p:nvPr/>
        </p:nvSpPr>
        <p:spPr>
          <a:xfrm>
            <a:off x="599821" y="3805628"/>
            <a:ext cx="142900" cy="173888"/>
          </a:xfrm>
          <a:prstGeom prst="chevron">
            <a:avLst/>
          </a:prstGeom>
          <a:solidFill>
            <a:srgbClr val="007CD0"/>
          </a:solidFill>
          <a:ln>
            <a:noFill/>
          </a:ln>
          <a:extLst/>
        </p:spPr>
        <p:txBody>
          <a:bodyPr wrap="none"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0000"/>
              </a:solidFill>
              <a:effectLst/>
              <a:uLnTx/>
              <a:uFillTx/>
              <a:ea typeface="华文细黑" pitchFamily="2" charset="-122"/>
            </a:endParaRPr>
          </a:p>
        </p:txBody>
      </p:sp>
      <p:sp>
        <p:nvSpPr>
          <p:cNvPr id="53" name="燕尾形 52"/>
          <p:cNvSpPr/>
          <p:nvPr/>
        </p:nvSpPr>
        <p:spPr>
          <a:xfrm>
            <a:off x="775686" y="3805628"/>
            <a:ext cx="142900" cy="173888"/>
          </a:xfrm>
          <a:prstGeom prst="chevron">
            <a:avLst/>
          </a:prstGeom>
          <a:solidFill>
            <a:srgbClr val="007CD0"/>
          </a:solidFill>
          <a:ln>
            <a:noFill/>
          </a:ln>
          <a:extLst/>
        </p:spPr>
        <p:txBody>
          <a:bodyPr wrap="none"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0000"/>
              </a:solidFill>
              <a:effectLst/>
              <a:uLnTx/>
              <a:uFillTx/>
              <a:ea typeface="华文细黑" pitchFamily="2" charset="-122"/>
            </a:endParaRPr>
          </a:p>
        </p:txBody>
      </p:sp>
      <p:grpSp>
        <p:nvGrpSpPr>
          <p:cNvPr id="54" name="Group 550"/>
          <p:cNvGrpSpPr>
            <a:grpSpLocks/>
          </p:cNvGrpSpPr>
          <p:nvPr/>
        </p:nvGrpSpPr>
        <p:grpSpPr bwMode="auto">
          <a:xfrm>
            <a:off x="628849" y="172352"/>
            <a:ext cx="4041044" cy="3635089"/>
            <a:chOff x="295" y="3475"/>
            <a:chExt cx="1407" cy="1407"/>
          </a:xfrm>
        </p:grpSpPr>
        <p:sp>
          <p:nvSpPr>
            <p:cNvPr id="55" name="Oval 551"/>
            <p:cNvSpPr>
              <a:spLocks noChangeArrowheads="1"/>
            </p:cNvSpPr>
            <p:nvPr/>
          </p:nvSpPr>
          <p:spPr bwMode="auto">
            <a:xfrm>
              <a:off x="295" y="3475"/>
              <a:ext cx="1407" cy="1407"/>
            </a:xfrm>
            <a:prstGeom prst="ellipse">
              <a:avLst/>
            </a:prstGeom>
            <a:gradFill rotWithShape="1">
              <a:gsLst>
                <a:gs pos="0">
                  <a:srgbClr val="FFFFFF">
                    <a:alpha val="0"/>
                  </a:srgbClr>
                </a:gs>
                <a:gs pos="100000">
                  <a:srgbClr val="FFFFFF">
                    <a:gamma/>
                    <a:shade val="81961"/>
                    <a:invGamma/>
                    <a:alpha val="12000"/>
                  </a:srgbClr>
                </a:gs>
              </a:gsLst>
              <a:path path="shape">
                <a:fillToRect l="50000" t="50000" r="50000" b="50000"/>
              </a:path>
            </a:gradFill>
            <a:ln>
              <a:noFill/>
            </a:ln>
            <a:effectLs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a:endParaRPr>
            </a:p>
          </p:txBody>
        </p:sp>
        <p:grpSp>
          <p:nvGrpSpPr>
            <p:cNvPr id="56" name="Group 552"/>
            <p:cNvGrpSpPr>
              <a:grpSpLocks/>
            </p:cNvGrpSpPr>
            <p:nvPr/>
          </p:nvGrpSpPr>
          <p:grpSpPr bwMode="auto">
            <a:xfrm>
              <a:off x="476" y="3657"/>
              <a:ext cx="1050" cy="1050"/>
              <a:chOff x="-6056" y="-2208"/>
              <a:chExt cx="2208" cy="2208"/>
            </a:xfrm>
          </p:grpSpPr>
          <p:sp>
            <p:nvSpPr>
              <p:cNvPr id="57" name="Oval 553"/>
              <p:cNvSpPr>
                <a:spLocks noChangeArrowheads="1"/>
              </p:cNvSpPr>
              <p:nvPr/>
            </p:nvSpPr>
            <p:spPr bwMode="auto">
              <a:xfrm>
                <a:off x="-6056" y="-2133"/>
                <a:ext cx="2132" cy="2133"/>
              </a:xfrm>
              <a:prstGeom prst="ellipse">
                <a:avLst/>
              </a:prstGeom>
              <a:gradFill rotWithShape="1">
                <a:gsLst>
                  <a:gs pos="0">
                    <a:srgbClr val="FFFFFF"/>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grpSp>
            <p:nvGrpSpPr>
              <p:cNvPr id="58" name="Group 554"/>
              <p:cNvGrpSpPr>
                <a:grpSpLocks/>
              </p:cNvGrpSpPr>
              <p:nvPr/>
            </p:nvGrpSpPr>
            <p:grpSpPr bwMode="auto">
              <a:xfrm>
                <a:off x="-6056" y="-2208"/>
                <a:ext cx="2208" cy="2208"/>
                <a:chOff x="-4060" y="-879"/>
                <a:chExt cx="2208" cy="2208"/>
              </a:xfrm>
            </p:grpSpPr>
            <p:grpSp>
              <p:nvGrpSpPr>
                <p:cNvPr id="59" name="Group 555"/>
                <p:cNvGrpSpPr>
                  <a:grpSpLocks/>
                </p:cNvGrpSpPr>
                <p:nvPr/>
              </p:nvGrpSpPr>
              <p:grpSpPr bwMode="auto">
                <a:xfrm>
                  <a:off x="-4060" y="-879"/>
                  <a:ext cx="2208" cy="2208"/>
                  <a:chOff x="-3924" y="-788"/>
                  <a:chExt cx="2208" cy="2208"/>
                </a:xfrm>
              </p:grpSpPr>
              <p:grpSp>
                <p:nvGrpSpPr>
                  <p:cNvPr id="75" name="Group 556"/>
                  <p:cNvGrpSpPr>
                    <a:grpSpLocks noChangeAspect="1"/>
                  </p:cNvGrpSpPr>
                  <p:nvPr/>
                </p:nvGrpSpPr>
                <p:grpSpPr bwMode="auto">
                  <a:xfrm>
                    <a:off x="-3924" y="-788"/>
                    <a:ext cx="2208" cy="2202"/>
                    <a:chOff x="168" y="696"/>
                    <a:chExt cx="1429" cy="1429"/>
                  </a:xfrm>
                </p:grpSpPr>
                <p:grpSp>
                  <p:nvGrpSpPr>
                    <p:cNvPr id="83" name="Group 557"/>
                    <p:cNvGrpSpPr>
                      <a:grpSpLocks noChangeAspect="1"/>
                    </p:cNvGrpSpPr>
                    <p:nvPr/>
                  </p:nvGrpSpPr>
                  <p:grpSpPr bwMode="auto">
                    <a:xfrm>
                      <a:off x="854" y="696"/>
                      <a:ext cx="56" cy="1429"/>
                      <a:chOff x="845" y="696"/>
                      <a:chExt cx="56" cy="1429"/>
                    </a:xfrm>
                  </p:grpSpPr>
                  <p:sp>
                    <p:nvSpPr>
                      <p:cNvPr id="87" name="AutoShape 558"/>
                      <p:cNvSpPr>
                        <a:spLocks noChangeAspect="1" noChangeArrowheads="1"/>
                      </p:cNvSpPr>
                      <p:nvPr/>
                    </p:nvSpPr>
                    <p:spPr bwMode="auto">
                      <a:xfrm>
                        <a:off x="845" y="696"/>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sp>
                    <p:nvSpPr>
                      <p:cNvPr id="88" name="AutoShape 559"/>
                      <p:cNvSpPr>
                        <a:spLocks noChangeAspect="1" noChangeArrowheads="1"/>
                      </p:cNvSpPr>
                      <p:nvPr/>
                    </p:nvSpPr>
                    <p:spPr bwMode="auto">
                      <a:xfrm flipV="1">
                        <a:off x="845" y="1410"/>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grpSp>
                <p:grpSp>
                  <p:nvGrpSpPr>
                    <p:cNvPr id="84" name="Group 560"/>
                    <p:cNvGrpSpPr>
                      <a:grpSpLocks noChangeAspect="1"/>
                    </p:cNvGrpSpPr>
                    <p:nvPr/>
                  </p:nvGrpSpPr>
                  <p:grpSpPr bwMode="auto">
                    <a:xfrm rot="5400000">
                      <a:off x="855" y="696"/>
                      <a:ext cx="56" cy="1429"/>
                      <a:chOff x="845" y="696"/>
                      <a:chExt cx="56" cy="1429"/>
                    </a:xfrm>
                  </p:grpSpPr>
                  <p:sp>
                    <p:nvSpPr>
                      <p:cNvPr id="85" name="AutoShape 561"/>
                      <p:cNvSpPr>
                        <a:spLocks noChangeAspect="1" noChangeArrowheads="1"/>
                      </p:cNvSpPr>
                      <p:nvPr/>
                    </p:nvSpPr>
                    <p:spPr bwMode="auto">
                      <a:xfrm>
                        <a:off x="845" y="696"/>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sp>
                    <p:nvSpPr>
                      <p:cNvPr id="86" name="AutoShape 562"/>
                      <p:cNvSpPr>
                        <a:spLocks noChangeAspect="1" noChangeArrowheads="1"/>
                      </p:cNvSpPr>
                      <p:nvPr/>
                    </p:nvSpPr>
                    <p:spPr bwMode="auto">
                      <a:xfrm flipV="1">
                        <a:off x="845" y="1410"/>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grpSp>
              </p:grpSp>
              <p:grpSp>
                <p:nvGrpSpPr>
                  <p:cNvPr id="76" name="Group 563"/>
                  <p:cNvGrpSpPr>
                    <a:grpSpLocks noChangeAspect="1"/>
                  </p:cNvGrpSpPr>
                  <p:nvPr/>
                </p:nvGrpSpPr>
                <p:grpSpPr bwMode="auto">
                  <a:xfrm rot="2700000">
                    <a:off x="-3927" y="-785"/>
                    <a:ext cx="2208" cy="2202"/>
                    <a:chOff x="168" y="696"/>
                    <a:chExt cx="1429" cy="1429"/>
                  </a:xfrm>
                </p:grpSpPr>
                <p:grpSp>
                  <p:nvGrpSpPr>
                    <p:cNvPr id="77" name="Group 564"/>
                    <p:cNvGrpSpPr>
                      <a:grpSpLocks noChangeAspect="1"/>
                    </p:cNvGrpSpPr>
                    <p:nvPr/>
                  </p:nvGrpSpPr>
                  <p:grpSpPr bwMode="auto">
                    <a:xfrm>
                      <a:off x="854" y="696"/>
                      <a:ext cx="56" cy="1429"/>
                      <a:chOff x="845" y="696"/>
                      <a:chExt cx="56" cy="1429"/>
                    </a:xfrm>
                  </p:grpSpPr>
                  <p:sp>
                    <p:nvSpPr>
                      <p:cNvPr id="81" name="AutoShape 565"/>
                      <p:cNvSpPr>
                        <a:spLocks noChangeAspect="1" noChangeArrowheads="1"/>
                      </p:cNvSpPr>
                      <p:nvPr/>
                    </p:nvSpPr>
                    <p:spPr bwMode="auto">
                      <a:xfrm>
                        <a:off x="845" y="696"/>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sp>
                    <p:nvSpPr>
                      <p:cNvPr id="82" name="AutoShape 566"/>
                      <p:cNvSpPr>
                        <a:spLocks noChangeAspect="1" noChangeArrowheads="1"/>
                      </p:cNvSpPr>
                      <p:nvPr/>
                    </p:nvSpPr>
                    <p:spPr bwMode="auto">
                      <a:xfrm flipV="1">
                        <a:off x="845" y="1410"/>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grpSp>
                <p:grpSp>
                  <p:nvGrpSpPr>
                    <p:cNvPr id="78" name="Group 567"/>
                    <p:cNvGrpSpPr>
                      <a:grpSpLocks noChangeAspect="1"/>
                    </p:cNvGrpSpPr>
                    <p:nvPr/>
                  </p:nvGrpSpPr>
                  <p:grpSpPr bwMode="auto">
                    <a:xfrm rot="5400000">
                      <a:off x="855" y="696"/>
                      <a:ext cx="56" cy="1429"/>
                      <a:chOff x="845" y="696"/>
                      <a:chExt cx="56" cy="1429"/>
                    </a:xfrm>
                  </p:grpSpPr>
                  <p:sp>
                    <p:nvSpPr>
                      <p:cNvPr id="79" name="AutoShape 568"/>
                      <p:cNvSpPr>
                        <a:spLocks noChangeAspect="1" noChangeArrowheads="1"/>
                      </p:cNvSpPr>
                      <p:nvPr/>
                    </p:nvSpPr>
                    <p:spPr bwMode="auto">
                      <a:xfrm>
                        <a:off x="845" y="696"/>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sp>
                    <p:nvSpPr>
                      <p:cNvPr id="80" name="AutoShape 569"/>
                      <p:cNvSpPr>
                        <a:spLocks noChangeAspect="1" noChangeArrowheads="1"/>
                      </p:cNvSpPr>
                      <p:nvPr/>
                    </p:nvSpPr>
                    <p:spPr bwMode="auto">
                      <a:xfrm flipV="1">
                        <a:off x="845" y="1410"/>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grpSp>
              </p:grpSp>
            </p:grpSp>
            <p:grpSp>
              <p:nvGrpSpPr>
                <p:cNvPr id="60" name="Group 570"/>
                <p:cNvGrpSpPr>
                  <a:grpSpLocks/>
                </p:cNvGrpSpPr>
                <p:nvPr/>
              </p:nvGrpSpPr>
              <p:grpSpPr bwMode="auto">
                <a:xfrm rot="1320000">
                  <a:off x="-3742" y="-520"/>
                  <a:ext cx="1546" cy="1546"/>
                  <a:chOff x="-3924" y="-788"/>
                  <a:chExt cx="2208" cy="2208"/>
                </a:xfrm>
              </p:grpSpPr>
              <p:grpSp>
                <p:nvGrpSpPr>
                  <p:cNvPr id="61" name="Group 571"/>
                  <p:cNvGrpSpPr>
                    <a:grpSpLocks noChangeAspect="1"/>
                  </p:cNvGrpSpPr>
                  <p:nvPr/>
                </p:nvGrpSpPr>
                <p:grpSpPr bwMode="auto">
                  <a:xfrm>
                    <a:off x="-3924" y="-788"/>
                    <a:ext cx="2208" cy="2202"/>
                    <a:chOff x="168" y="696"/>
                    <a:chExt cx="1429" cy="1429"/>
                  </a:xfrm>
                </p:grpSpPr>
                <p:grpSp>
                  <p:nvGrpSpPr>
                    <p:cNvPr id="69" name="Group 572"/>
                    <p:cNvGrpSpPr>
                      <a:grpSpLocks noChangeAspect="1"/>
                    </p:cNvGrpSpPr>
                    <p:nvPr/>
                  </p:nvGrpSpPr>
                  <p:grpSpPr bwMode="auto">
                    <a:xfrm>
                      <a:off x="854" y="696"/>
                      <a:ext cx="56" cy="1429"/>
                      <a:chOff x="845" y="696"/>
                      <a:chExt cx="56" cy="1429"/>
                    </a:xfrm>
                  </p:grpSpPr>
                  <p:sp>
                    <p:nvSpPr>
                      <p:cNvPr id="73" name="AutoShape 573"/>
                      <p:cNvSpPr>
                        <a:spLocks noChangeAspect="1" noChangeArrowheads="1"/>
                      </p:cNvSpPr>
                      <p:nvPr/>
                    </p:nvSpPr>
                    <p:spPr bwMode="auto">
                      <a:xfrm>
                        <a:off x="845" y="696"/>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sp>
                    <p:nvSpPr>
                      <p:cNvPr id="74" name="AutoShape 574"/>
                      <p:cNvSpPr>
                        <a:spLocks noChangeAspect="1" noChangeArrowheads="1"/>
                      </p:cNvSpPr>
                      <p:nvPr/>
                    </p:nvSpPr>
                    <p:spPr bwMode="auto">
                      <a:xfrm flipV="1">
                        <a:off x="845" y="1410"/>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grpSp>
                <p:grpSp>
                  <p:nvGrpSpPr>
                    <p:cNvPr id="70" name="Group 575"/>
                    <p:cNvGrpSpPr>
                      <a:grpSpLocks noChangeAspect="1"/>
                    </p:cNvGrpSpPr>
                    <p:nvPr/>
                  </p:nvGrpSpPr>
                  <p:grpSpPr bwMode="auto">
                    <a:xfrm rot="5400000">
                      <a:off x="855" y="696"/>
                      <a:ext cx="56" cy="1429"/>
                      <a:chOff x="845" y="696"/>
                      <a:chExt cx="56" cy="1429"/>
                    </a:xfrm>
                  </p:grpSpPr>
                  <p:sp>
                    <p:nvSpPr>
                      <p:cNvPr id="71" name="AutoShape 576"/>
                      <p:cNvSpPr>
                        <a:spLocks noChangeAspect="1" noChangeArrowheads="1"/>
                      </p:cNvSpPr>
                      <p:nvPr/>
                    </p:nvSpPr>
                    <p:spPr bwMode="auto">
                      <a:xfrm>
                        <a:off x="845" y="696"/>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sp>
                    <p:nvSpPr>
                      <p:cNvPr id="72" name="AutoShape 577"/>
                      <p:cNvSpPr>
                        <a:spLocks noChangeAspect="1" noChangeArrowheads="1"/>
                      </p:cNvSpPr>
                      <p:nvPr/>
                    </p:nvSpPr>
                    <p:spPr bwMode="auto">
                      <a:xfrm flipV="1">
                        <a:off x="845" y="1410"/>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grpSp>
              </p:grpSp>
              <p:grpSp>
                <p:nvGrpSpPr>
                  <p:cNvPr id="62" name="Group 578"/>
                  <p:cNvGrpSpPr>
                    <a:grpSpLocks noChangeAspect="1"/>
                  </p:cNvGrpSpPr>
                  <p:nvPr/>
                </p:nvGrpSpPr>
                <p:grpSpPr bwMode="auto">
                  <a:xfrm rot="2700000">
                    <a:off x="-3927" y="-785"/>
                    <a:ext cx="2208" cy="2202"/>
                    <a:chOff x="168" y="696"/>
                    <a:chExt cx="1429" cy="1429"/>
                  </a:xfrm>
                </p:grpSpPr>
                <p:grpSp>
                  <p:nvGrpSpPr>
                    <p:cNvPr id="63" name="Group 579"/>
                    <p:cNvGrpSpPr>
                      <a:grpSpLocks noChangeAspect="1"/>
                    </p:cNvGrpSpPr>
                    <p:nvPr/>
                  </p:nvGrpSpPr>
                  <p:grpSpPr bwMode="auto">
                    <a:xfrm>
                      <a:off x="854" y="696"/>
                      <a:ext cx="56" cy="1429"/>
                      <a:chOff x="845" y="696"/>
                      <a:chExt cx="56" cy="1429"/>
                    </a:xfrm>
                  </p:grpSpPr>
                  <p:sp>
                    <p:nvSpPr>
                      <p:cNvPr id="67" name="AutoShape 580"/>
                      <p:cNvSpPr>
                        <a:spLocks noChangeAspect="1" noChangeArrowheads="1"/>
                      </p:cNvSpPr>
                      <p:nvPr/>
                    </p:nvSpPr>
                    <p:spPr bwMode="auto">
                      <a:xfrm>
                        <a:off x="845" y="696"/>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sp>
                    <p:nvSpPr>
                      <p:cNvPr id="68" name="AutoShape 581"/>
                      <p:cNvSpPr>
                        <a:spLocks noChangeAspect="1" noChangeArrowheads="1"/>
                      </p:cNvSpPr>
                      <p:nvPr/>
                    </p:nvSpPr>
                    <p:spPr bwMode="auto">
                      <a:xfrm flipV="1">
                        <a:off x="845" y="1410"/>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grpSp>
                <p:grpSp>
                  <p:nvGrpSpPr>
                    <p:cNvPr id="64" name="Group 582"/>
                    <p:cNvGrpSpPr>
                      <a:grpSpLocks noChangeAspect="1"/>
                    </p:cNvGrpSpPr>
                    <p:nvPr/>
                  </p:nvGrpSpPr>
                  <p:grpSpPr bwMode="auto">
                    <a:xfrm rot="5400000">
                      <a:off x="855" y="696"/>
                      <a:ext cx="56" cy="1429"/>
                      <a:chOff x="845" y="696"/>
                      <a:chExt cx="56" cy="1429"/>
                    </a:xfrm>
                  </p:grpSpPr>
                  <p:sp>
                    <p:nvSpPr>
                      <p:cNvPr id="65" name="AutoShape 583"/>
                      <p:cNvSpPr>
                        <a:spLocks noChangeAspect="1" noChangeArrowheads="1"/>
                      </p:cNvSpPr>
                      <p:nvPr/>
                    </p:nvSpPr>
                    <p:spPr bwMode="auto">
                      <a:xfrm>
                        <a:off x="845" y="696"/>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sp>
                    <p:nvSpPr>
                      <p:cNvPr id="66" name="AutoShape 584"/>
                      <p:cNvSpPr>
                        <a:spLocks noChangeAspect="1" noChangeArrowheads="1"/>
                      </p:cNvSpPr>
                      <p:nvPr/>
                    </p:nvSpPr>
                    <p:spPr bwMode="auto">
                      <a:xfrm flipV="1">
                        <a:off x="845" y="1410"/>
                        <a:ext cx="56" cy="715"/>
                      </a:xfrm>
                      <a:prstGeom prst="triangle">
                        <a:avLst>
                          <a:gd name="adj" fmla="val 50000"/>
                        </a:avLst>
                      </a:prstGeom>
                      <a:solidFill>
                        <a:srgbClr val="FFFFFF">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itchFamily="34" charset="0"/>
                          <a:ea typeface="宋体" pitchFamily="2" charset="-122"/>
                        </a:endParaRPr>
                      </a:p>
                    </p:txBody>
                  </p:sp>
                </p:grpSp>
              </p:grpSp>
            </p:grpSp>
          </p:grpSp>
        </p:grpSp>
      </p:grpSp>
      <p:sp>
        <p:nvSpPr>
          <p:cNvPr id="5" name="矩形 4">
            <a:extLst>
              <a:ext uri="{FF2B5EF4-FFF2-40B4-BE49-F238E27FC236}">
                <a16:creationId xmlns:a16="http://schemas.microsoft.com/office/drawing/2014/main" id="{C8C146AC-A14C-4206-881B-6577B7E1B89B}"/>
              </a:ext>
            </a:extLst>
          </p:cNvPr>
          <p:cNvSpPr/>
          <p:nvPr/>
        </p:nvSpPr>
        <p:spPr>
          <a:xfrm>
            <a:off x="460415" y="4272024"/>
            <a:ext cx="4320480"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汇报人：千库网汇报时间：xx年xx月</a:t>
            </a:r>
          </a:p>
        </p:txBody>
      </p:sp>
    </p:spTree>
    <p:extLst>
      <p:ext uri="{BB962C8B-B14F-4D97-AF65-F5344CB8AC3E}">
        <p14:creationId xmlns:p14="http://schemas.microsoft.com/office/powerpoint/2010/main" val="175480329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2000"/>
                                        <p:tgtEl>
                                          <p:spTgt spid="4"/>
                                        </p:tgtEl>
                                      </p:cBhvr>
                                    </p:animEffect>
                                  </p:childTnLst>
                                </p:cTn>
                              </p:par>
                            </p:childTnLst>
                          </p:cTn>
                        </p:par>
                        <p:par>
                          <p:cTn id="11" fill="hold">
                            <p:stCondLst>
                              <p:cond delay="2000"/>
                            </p:stCondLst>
                            <p:childTnLst>
                              <p:par>
                                <p:cTn id="12" presetID="23" presetClass="entr" presetSubtype="3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6*min(max(#ppt_w*#ppt_h,.3),1)-7.4)/-.7*#ppt_w"/>
                                          </p:val>
                                        </p:tav>
                                        <p:tav tm="100000">
                                          <p:val>
                                            <p:strVal val="#ppt_w"/>
                                          </p:val>
                                        </p:tav>
                                      </p:tavLst>
                                    </p:anim>
                                    <p:anim calcmode="lin" valueType="num">
                                      <p:cBhvr>
                                        <p:cTn id="15" dur="1000" fill="hold"/>
                                        <p:tgtEl>
                                          <p:spTgt spid="2"/>
                                        </p:tgtEl>
                                        <p:attrNameLst>
                                          <p:attrName>ppt_h</p:attrName>
                                        </p:attrNameLst>
                                      </p:cBhvr>
                                      <p:tavLst>
                                        <p:tav tm="0">
                                          <p:val>
                                            <p:strVal val="(6*min(max(#ppt_w*#ppt_h,.3),1)-7.4)/-.7*#ppt_h"/>
                                          </p:val>
                                        </p:tav>
                                        <p:tav tm="100000">
                                          <p:val>
                                            <p:strVal val="#ppt_h"/>
                                          </p:val>
                                        </p:tav>
                                      </p:tavLst>
                                    </p:anim>
                                    <p:anim calcmode="lin" valueType="num">
                                      <p:cBhvr>
                                        <p:cTn id="16" dur="1000" fill="hold"/>
                                        <p:tgtEl>
                                          <p:spTgt spid="2"/>
                                        </p:tgtEl>
                                        <p:attrNameLst>
                                          <p:attrName>ppt_x</p:attrName>
                                        </p:attrNameLst>
                                      </p:cBhvr>
                                      <p:tavLst>
                                        <p:tav tm="0">
                                          <p:val>
                                            <p:fltVal val="0.5"/>
                                          </p:val>
                                        </p:tav>
                                        <p:tav tm="100000">
                                          <p:val>
                                            <p:strVal val="#ppt_x"/>
                                          </p:val>
                                        </p:tav>
                                      </p:tavLst>
                                    </p:anim>
                                    <p:anim calcmode="lin" valueType="num">
                                      <p:cBhvr>
                                        <p:cTn id="17" dur="1000" fill="hold"/>
                                        <p:tgtEl>
                                          <p:spTgt spid="2"/>
                                        </p:tgtEl>
                                        <p:attrNameLst>
                                          <p:attrName>ppt_y</p:attrName>
                                        </p:attrNameLst>
                                      </p:cBhvr>
                                      <p:tavLst>
                                        <p:tav tm="0">
                                          <p:val>
                                            <p:strVal val="1+(6*min(max(#ppt_w*#ppt_h,.3),1)-7.4)/-.7*#ppt_h/2"/>
                                          </p:val>
                                        </p:tav>
                                        <p:tav tm="100000">
                                          <p:val>
                                            <p:strVal val="#ppt_y"/>
                                          </p:val>
                                        </p:tav>
                                      </p:tavLst>
                                    </p:anim>
                                  </p:childTnLst>
                                </p:cTn>
                              </p:par>
                            </p:childTnLst>
                          </p:cTn>
                        </p:par>
                        <p:par>
                          <p:cTn id="18" fill="hold">
                            <p:stCondLst>
                              <p:cond delay="3000"/>
                            </p:stCondLst>
                            <p:childTnLst>
                              <p:par>
                                <p:cTn id="19" presetID="52" presetClass="entr" presetSubtype="0" fill="hold" grpId="0" nodeType="afterEffect">
                                  <p:stCondLst>
                                    <p:cond delay="0"/>
                                  </p:stCondLst>
                                  <p:iterate type="lt">
                                    <p:tmPct val="10000"/>
                                  </p:iterate>
                                  <p:childTnLst>
                                    <p:set>
                                      <p:cBhvr>
                                        <p:cTn id="20" dur="1" fill="hold">
                                          <p:stCondLst>
                                            <p:cond delay="0"/>
                                          </p:stCondLst>
                                        </p:cTn>
                                        <p:tgtEl>
                                          <p:spTgt spid="47"/>
                                        </p:tgtEl>
                                        <p:attrNameLst>
                                          <p:attrName>style.visibility</p:attrName>
                                        </p:attrNameLst>
                                      </p:cBhvr>
                                      <p:to>
                                        <p:strVal val="visible"/>
                                      </p:to>
                                    </p:set>
                                    <p:animScale>
                                      <p:cBhvr>
                                        <p:cTn id="21"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47"/>
                                        </p:tgtEl>
                                        <p:attrNameLst>
                                          <p:attrName>ppt_x</p:attrName>
                                          <p:attrName>ppt_y</p:attrName>
                                        </p:attrNameLst>
                                      </p:cBhvr>
                                    </p:animMotion>
                                    <p:animEffect transition="in" filter="fade">
                                      <p:cBhvr>
                                        <p:cTn id="23" dur="1000"/>
                                        <p:tgtEl>
                                          <p:spTgt spid="47"/>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5500"/>
                            </p:stCondLst>
                            <p:childTnLst>
                              <p:par>
                                <p:cTn id="29" presetID="10"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par>
                          <p:cTn id="32" fill="hold">
                            <p:stCondLst>
                              <p:cond delay="6000"/>
                            </p:stCondLst>
                            <p:childTnLst>
                              <p:par>
                                <p:cTn id="33" presetID="22" presetClass="entr" presetSubtype="8"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left)">
                                      <p:cBhvr>
                                        <p:cTn id="35" dur="750"/>
                                        <p:tgtEl>
                                          <p:spTgt spid="51"/>
                                        </p:tgtEl>
                                      </p:cBhvr>
                                    </p:animEffect>
                                  </p:childTnLst>
                                </p:cTn>
                              </p:par>
                            </p:childTnLst>
                          </p:cTn>
                        </p:par>
                        <p:par>
                          <p:cTn id="36" fill="hold">
                            <p:stCondLst>
                              <p:cond delay="6750"/>
                            </p:stCondLst>
                            <p:childTnLst>
                              <p:par>
                                <p:cTn id="37" presetID="10" presetClass="entr" presetSubtype="0"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childTnLst>
                          </p:cTn>
                        </p:par>
                        <p:par>
                          <p:cTn id="40" fill="hold">
                            <p:stCondLst>
                              <p:cond delay="7250"/>
                            </p:stCondLst>
                            <p:childTnLst>
                              <p:par>
                                <p:cTn id="41" presetID="6" presetClass="emph" presetSubtype="0" fill="hold" nodeType="afterEffect">
                                  <p:stCondLst>
                                    <p:cond delay="0"/>
                                  </p:stCondLst>
                                  <p:childTnLst>
                                    <p:animScale>
                                      <p:cBhvr>
                                        <p:cTn id="42" dur="1250" fill="hold"/>
                                        <p:tgtEl>
                                          <p:spTgt spid="54"/>
                                        </p:tgtEl>
                                      </p:cBhvr>
                                      <p:by x="400000" y="400000"/>
                                    </p:animScale>
                                  </p:childTnLst>
                                </p:cTn>
                              </p:par>
                            </p:childTnLst>
                          </p:cTn>
                        </p:par>
                        <p:par>
                          <p:cTn id="43" fill="hold">
                            <p:stCondLst>
                              <p:cond delay="8500"/>
                            </p:stCondLst>
                            <p:childTnLst>
                              <p:par>
                                <p:cTn id="44" presetID="6" presetClass="emph" presetSubtype="0" autoRev="1" fill="hold" nodeType="afterEffect">
                                  <p:stCondLst>
                                    <p:cond delay="0"/>
                                  </p:stCondLst>
                                  <p:childTnLst>
                                    <p:animScale>
                                      <p:cBhvr>
                                        <p:cTn id="45" dur="1250" fill="hold"/>
                                        <p:tgtEl>
                                          <p:spTgt spid="54"/>
                                        </p:tgtEl>
                                      </p:cBhvr>
                                      <p:by x="400000" y="400000"/>
                                    </p:animScale>
                                  </p:childTnLst>
                                </p:cTn>
                              </p:par>
                              <p:par>
                                <p:cTn id="46" presetID="10" presetClass="exit" presetSubtype="0" fill="hold" nodeType="withEffect">
                                  <p:stCondLst>
                                    <p:cond delay="0"/>
                                  </p:stCondLst>
                                  <p:childTnLst>
                                    <p:animEffect transition="out" filter="fade">
                                      <p:cBhvr>
                                        <p:cTn id="47" dur="1250"/>
                                        <p:tgtEl>
                                          <p:spTgt spid="54"/>
                                        </p:tgtEl>
                                      </p:cBhvr>
                                    </p:animEffect>
                                    <p:set>
                                      <p:cBhvr>
                                        <p:cTn id="48" dur="1" fill="hold">
                                          <p:stCondLst>
                                            <p:cond delay="124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49" repeatCount="indefinite" fill="hold" display="0">
                  <p:stCondLst>
                    <p:cond delay="indefinite"/>
                  </p:stCondLst>
                  <p:endCondLst>
                    <p:cond evt="onStopAudio" delay="0">
                      <p:tgtEl>
                        <p:sldTgt/>
                      </p:tgtEl>
                    </p:cond>
                  </p:endCondLst>
                </p:cTn>
                <p:tgtEl>
                  <p:spTgt spid="3"/>
                </p:tgtEl>
              </p:cMediaNode>
            </p:audio>
          </p:childTnLst>
        </p:cTn>
      </p:par>
    </p:tnLst>
    <p:bldLst>
      <p:bldP spid="47" grpId="0"/>
      <p:bldP spid="51" grpId="0"/>
      <p:bldP spid="52" grpId="0" animBg="1"/>
      <p:bldP spid="5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a:xfrm>
            <a:off x="467544" y="1131590"/>
            <a:ext cx="2749331" cy="15963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itchFamily="34" charset="-122"/>
                <a:ea typeface="微软雅黑" pitchFamily="34" charset="-122"/>
              </a:rPr>
              <a:t>       </a:t>
            </a:r>
            <a:r>
              <a:rPr lang="zh-CN" altLang="en-US" b="1" dirty="0">
                <a:latin typeface="微软雅黑" pitchFamily="34" charset="-122"/>
                <a:ea typeface="微软雅黑" pitchFamily="34" charset="-122"/>
              </a:rPr>
              <a:t>完成项目之一</a:t>
            </a:r>
            <a:endParaRPr lang="en-US" altLang="zh-CN" b="1" dirty="0">
              <a:latin typeface="微软雅黑" pitchFamily="34" charset="-122"/>
              <a:ea typeface="微软雅黑" pitchFamily="34" charset="-122"/>
            </a:endParaRPr>
          </a:p>
          <a:p>
            <a:pPr algn="ctr"/>
            <a:r>
              <a:rPr lang="zh-CN" altLang="en-US" sz="1100" dirty="0">
                <a:latin typeface="微软雅黑" pitchFamily="34" charset="-122"/>
                <a:ea typeface="微软雅黑" pitchFamily="34" charset="-122"/>
              </a:rPr>
              <a:t>点击增加文本点击增加文本</a:t>
            </a:r>
          </a:p>
          <a:p>
            <a:pPr algn="ctr"/>
            <a:r>
              <a:rPr lang="zh-CN" altLang="en-US" sz="1100" dirty="0">
                <a:latin typeface="微软雅黑" pitchFamily="34" charset="-122"/>
                <a:ea typeface="微软雅黑" pitchFamily="34" charset="-122"/>
              </a:rPr>
              <a:t>点击增加文本点击增加文本</a:t>
            </a:r>
          </a:p>
          <a:p>
            <a:pPr algn="ctr"/>
            <a:endParaRPr lang="zh-CN" altLang="en-US" sz="1100" dirty="0">
              <a:latin typeface="微软雅黑" pitchFamily="34" charset="-122"/>
              <a:ea typeface="微软雅黑" pitchFamily="34" charset="-122"/>
            </a:endParaRPr>
          </a:p>
        </p:txBody>
      </p:sp>
      <p:sp>
        <p:nvSpPr>
          <p:cNvPr id="28" name="矩形 27"/>
          <p:cNvSpPr/>
          <p:nvPr/>
        </p:nvSpPr>
        <p:spPr>
          <a:xfrm>
            <a:off x="6057057" y="1137701"/>
            <a:ext cx="2749331" cy="15963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itchFamily="34" charset="-122"/>
                <a:ea typeface="微软雅黑" pitchFamily="34" charset="-122"/>
              </a:rPr>
              <a:t>      </a:t>
            </a:r>
            <a:r>
              <a:rPr lang="zh-CN" altLang="en-US" b="1" dirty="0">
                <a:latin typeface="微软雅黑" pitchFamily="34" charset="-122"/>
                <a:ea typeface="微软雅黑" pitchFamily="34" charset="-122"/>
              </a:rPr>
              <a:t>完成项目之一</a:t>
            </a:r>
            <a:endParaRPr lang="en-US" altLang="zh-CN" b="1" dirty="0">
              <a:latin typeface="微软雅黑" pitchFamily="34" charset="-122"/>
              <a:ea typeface="微软雅黑" pitchFamily="34" charset="-122"/>
            </a:endParaRPr>
          </a:p>
          <a:p>
            <a:pPr algn="ctr"/>
            <a:r>
              <a:rPr lang="zh-CN" altLang="en-US" sz="1100" dirty="0">
                <a:latin typeface="微软雅黑" pitchFamily="34" charset="-122"/>
                <a:ea typeface="微软雅黑" pitchFamily="34" charset="-122"/>
              </a:rPr>
              <a:t>点击增加文本点击增加文本</a:t>
            </a:r>
          </a:p>
          <a:p>
            <a:pPr algn="ctr"/>
            <a:r>
              <a:rPr lang="zh-CN" altLang="en-US" sz="1100" dirty="0">
                <a:latin typeface="微软雅黑" pitchFamily="34" charset="-122"/>
                <a:ea typeface="微软雅黑" pitchFamily="34" charset="-122"/>
              </a:rPr>
              <a:t>点击增加文本点击增加文本</a:t>
            </a:r>
          </a:p>
          <a:p>
            <a:pPr algn="ctr"/>
            <a:endParaRPr lang="zh-CN" altLang="en-US" sz="1100" dirty="0"/>
          </a:p>
        </p:txBody>
      </p:sp>
      <p:sp>
        <p:nvSpPr>
          <p:cNvPr id="29" name="矩形 28"/>
          <p:cNvSpPr/>
          <p:nvPr/>
        </p:nvSpPr>
        <p:spPr>
          <a:xfrm>
            <a:off x="3262301" y="2775564"/>
            <a:ext cx="2749331" cy="15963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itchFamily="34" charset="-122"/>
                <a:ea typeface="微软雅黑" pitchFamily="34" charset="-122"/>
              </a:rPr>
              <a:t>       </a:t>
            </a:r>
            <a:r>
              <a:rPr lang="zh-CN" altLang="en-US" b="1" dirty="0">
                <a:latin typeface="微软雅黑" pitchFamily="34" charset="-122"/>
                <a:ea typeface="微软雅黑" pitchFamily="34" charset="-122"/>
              </a:rPr>
              <a:t>完成项目之一</a:t>
            </a:r>
            <a:endParaRPr lang="en-US" altLang="zh-CN" b="1" dirty="0">
              <a:latin typeface="微软雅黑" pitchFamily="34" charset="-122"/>
              <a:ea typeface="微软雅黑" pitchFamily="34" charset="-122"/>
            </a:endParaRPr>
          </a:p>
          <a:p>
            <a:pPr algn="ctr"/>
            <a:r>
              <a:rPr lang="zh-CN" altLang="en-US" sz="1100" dirty="0">
                <a:latin typeface="微软雅黑" pitchFamily="34" charset="-122"/>
                <a:ea typeface="微软雅黑" pitchFamily="34" charset="-122"/>
              </a:rPr>
              <a:t>点击增加文本点击增加文本</a:t>
            </a:r>
          </a:p>
          <a:p>
            <a:pPr algn="ctr"/>
            <a:r>
              <a:rPr lang="zh-CN" altLang="en-US" sz="1100" dirty="0">
                <a:latin typeface="微软雅黑" pitchFamily="34" charset="-122"/>
                <a:ea typeface="微软雅黑" pitchFamily="34" charset="-122"/>
              </a:rPr>
              <a:t>点击增加文本点击增加文本</a:t>
            </a:r>
          </a:p>
          <a:p>
            <a:pPr algn="ctr"/>
            <a:endParaRPr lang="zh-CN" altLang="en-US" sz="1600" dirty="0"/>
          </a:p>
        </p:txBody>
      </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t="6600" b="4691"/>
          <a:stretch/>
        </p:blipFill>
        <p:spPr>
          <a:xfrm>
            <a:off x="6049990" y="2781674"/>
            <a:ext cx="2756398" cy="1590274"/>
          </a:xfrm>
          <a:prstGeom prst="rect">
            <a:avLst/>
          </a:prstGeom>
        </p:spPr>
      </p:pic>
      <p:pic>
        <p:nvPicPr>
          <p:cNvPr id="31" name="图片 30"/>
          <p:cNvPicPr>
            <a:picLocks noChangeAspect="1"/>
          </p:cNvPicPr>
          <p:nvPr/>
        </p:nvPicPr>
        <p:blipFill rotWithShape="1">
          <a:blip r:embed="rId4" cstate="print">
            <a:extLst>
              <a:ext uri="{28A0092B-C50C-407E-A947-70E740481C1C}">
                <a14:useLocalDpi xmlns:a14="http://schemas.microsoft.com/office/drawing/2010/main" val="0"/>
              </a:ext>
            </a:extLst>
          </a:blip>
          <a:srcRect t="7813"/>
          <a:stretch/>
        </p:blipFill>
        <p:spPr>
          <a:xfrm>
            <a:off x="3262301" y="1131590"/>
            <a:ext cx="2749331" cy="1596386"/>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44" y="2781675"/>
            <a:ext cx="2749331" cy="1590274"/>
          </a:xfrm>
          <a:prstGeom prst="rect">
            <a:avLst/>
          </a:prstGeom>
        </p:spPr>
      </p:pic>
    </p:spTree>
    <p:extLst>
      <p:ext uri="{BB962C8B-B14F-4D97-AF65-F5344CB8AC3E}">
        <p14:creationId xmlns:p14="http://schemas.microsoft.com/office/powerpoint/2010/main" val="3251262074"/>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14" presetClass="entr" presetSubtype="5"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randombar(vertical)">
                                      <p:cBhvr>
                                        <p:cTn id="23" dur="500"/>
                                        <p:tgtEl>
                                          <p:spTgt spid="27"/>
                                        </p:tgtEl>
                                      </p:cBhvr>
                                    </p:animEffect>
                                  </p:childTnLst>
                                </p:cTn>
                              </p:par>
                            </p:childTnLst>
                          </p:cTn>
                        </p:par>
                        <p:par>
                          <p:cTn id="24" fill="hold">
                            <p:stCondLst>
                              <p:cond delay="1860"/>
                            </p:stCondLst>
                            <p:childTnLst>
                              <p:par>
                                <p:cTn id="25" presetID="22" presetClass="entr" presetSubtype="1"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childTnLst>
                          </p:cTn>
                        </p:par>
                        <p:par>
                          <p:cTn id="28" fill="hold">
                            <p:stCondLst>
                              <p:cond delay="2360"/>
                            </p:stCondLst>
                            <p:childTnLst>
                              <p:par>
                                <p:cTn id="29" presetID="14" presetClass="entr" presetSubtype="1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childTnLst>
                          </p:cTn>
                        </p:par>
                        <p:par>
                          <p:cTn id="32" fill="hold">
                            <p:stCondLst>
                              <p:cond delay="2860"/>
                            </p:stCondLst>
                            <p:childTnLst>
                              <p:par>
                                <p:cTn id="33" presetID="53" presetClass="entr" presetSubtype="16"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childTnLst>
                                </p:cTn>
                              </p:par>
                            </p:childTnLst>
                          </p:cTn>
                        </p:par>
                        <p:par>
                          <p:cTn id="38" fill="hold">
                            <p:stCondLst>
                              <p:cond delay="3360"/>
                            </p:stCondLst>
                            <p:childTnLst>
                              <p:par>
                                <p:cTn id="39" presetID="42"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childTnLst>
                          </p:cTn>
                        </p:par>
                        <p:par>
                          <p:cTn id="44" fill="hold">
                            <p:stCondLst>
                              <p:cond delay="4360"/>
                            </p:stCondLst>
                            <p:childTnLst>
                              <p:par>
                                <p:cTn id="45" presetID="14" presetClass="entr" presetSubtype="1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randombar(horizontal)">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7"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8" name="Picture 2" descr="C:\Documents and Settings\Administrator\My Documents\11664993_113400201185_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2" y="1870589"/>
            <a:ext cx="3557015" cy="2748084"/>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p:cNvSpPr txBox="1"/>
          <p:nvPr/>
        </p:nvSpPr>
        <p:spPr>
          <a:xfrm>
            <a:off x="3583590" y="2195654"/>
            <a:ext cx="5092866" cy="2255361"/>
          </a:xfrm>
          <a:prstGeom prst="rect">
            <a:avLst/>
          </a:prstGeom>
          <a:noFill/>
        </p:spPr>
        <p:txBody>
          <a:bodyPr wrap="square" lIns="0" tIns="0" rIns="0" bIns="0" rtlCol="0">
            <a:spAutoFit/>
          </a:bodyPr>
          <a:lstStyle/>
          <a:p>
            <a:pPr algn="just">
              <a:lnSpc>
                <a:spcPct val="150000"/>
              </a:lnSpc>
            </a:pPr>
            <a:r>
              <a:rPr lang="zh-CN" altLang="en-US" sz="1100" dirty="0">
                <a:solidFill>
                  <a:schemeClr val="tx1">
                    <a:lumMod val="75000"/>
                    <a:lumOff val="25000"/>
                  </a:schemeClr>
                </a:solidFill>
                <a:latin typeface="微软雅黑" pitchFamily="34" charset="-122"/>
                <a:ea typeface="微软雅黑" pitchFamily="34" charset="-122"/>
              </a:rPr>
              <a:t>       团队是指拥有共同目标，并且具有不同能力的一小群人有意识的协调行为或力的系统，这群人就如同人的五官一样，共同协作维持一个人的生存，缺一不可。</a:t>
            </a:r>
            <a:endParaRPr lang="en-US" altLang="zh-CN" sz="1100"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100" b="1" dirty="0">
                <a:solidFill>
                  <a:schemeClr val="tx1">
                    <a:lumMod val="75000"/>
                    <a:lumOff val="25000"/>
                  </a:schemeClr>
                </a:solidFill>
                <a:latin typeface="微软雅黑" pitchFamily="34" charset="-122"/>
                <a:ea typeface="微软雅黑" pitchFamily="34" charset="-122"/>
              </a:rPr>
              <a:t>       我们是一支专业的团队。</a:t>
            </a:r>
            <a:r>
              <a:rPr lang="zh-CN" altLang="en-US" sz="1100" dirty="0">
                <a:solidFill>
                  <a:schemeClr val="tx1">
                    <a:lumMod val="75000"/>
                    <a:lumOff val="25000"/>
                  </a:schemeClr>
                </a:solidFill>
                <a:latin typeface="微软雅黑" pitchFamily="34" charset="-122"/>
                <a:ea typeface="微软雅黑" pitchFamily="34" charset="-122"/>
              </a:rPr>
              <a:t>我们的成员拥有多年的信息安全专业技术背景，来自国内知名安全公司的一线骨干。</a:t>
            </a:r>
            <a:endParaRPr lang="en-US" altLang="zh-CN" sz="1100"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100" dirty="0">
                <a:solidFill>
                  <a:schemeClr val="tx1">
                    <a:lumMod val="75000"/>
                    <a:lumOff val="25000"/>
                  </a:schemeClr>
                </a:solidFill>
                <a:latin typeface="微软雅黑" pitchFamily="34" charset="-122"/>
                <a:ea typeface="微软雅黑" pitchFamily="34" charset="-122"/>
              </a:rPr>
              <a:t>       </a:t>
            </a:r>
            <a:r>
              <a:rPr lang="zh-CN" altLang="en-US" sz="1100" b="1" dirty="0">
                <a:solidFill>
                  <a:schemeClr val="tx1">
                    <a:lumMod val="75000"/>
                    <a:lumOff val="25000"/>
                  </a:schemeClr>
                </a:solidFill>
                <a:latin typeface="微软雅黑" pitchFamily="34" charset="-122"/>
                <a:ea typeface="微软雅黑" pitchFamily="34" charset="-122"/>
              </a:rPr>
              <a:t>我们是一支年轻的团队</a:t>
            </a:r>
            <a:r>
              <a:rPr lang="zh-CN" altLang="en-US" sz="1100" dirty="0">
                <a:solidFill>
                  <a:schemeClr val="tx1">
                    <a:lumMod val="75000"/>
                    <a:lumOff val="25000"/>
                  </a:schemeClr>
                </a:solidFill>
                <a:latin typeface="微软雅黑" pitchFamily="34" charset="-122"/>
                <a:ea typeface="微软雅黑" pitchFamily="34" charset="-122"/>
              </a:rPr>
              <a:t>。我们的平均年龄仅有</a:t>
            </a:r>
            <a:r>
              <a:rPr lang="en-US" altLang="zh-CN" sz="1100" dirty="0">
                <a:solidFill>
                  <a:schemeClr val="tx1">
                    <a:lumMod val="75000"/>
                    <a:lumOff val="25000"/>
                  </a:schemeClr>
                </a:solidFill>
                <a:latin typeface="微软雅黑" pitchFamily="34" charset="-122"/>
                <a:ea typeface="微软雅黑" pitchFamily="34" charset="-122"/>
              </a:rPr>
              <a:t>26</a:t>
            </a:r>
            <a:r>
              <a:rPr lang="zh-CN" altLang="en-US" sz="1100" dirty="0">
                <a:solidFill>
                  <a:schemeClr val="tx1">
                    <a:lumMod val="75000"/>
                    <a:lumOff val="25000"/>
                  </a:schemeClr>
                </a:solidFill>
                <a:latin typeface="微软雅黑" pitchFamily="34" charset="-122"/>
                <a:ea typeface="微软雅黑" pitchFamily="34" charset="-122"/>
              </a:rPr>
              <a:t>岁，充满了朝气和创新精神。</a:t>
            </a:r>
            <a:endParaRPr lang="en-US" altLang="zh-CN" sz="1100"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100" dirty="0">
                <a:solidFill>
                  <a:schemeClr val="tx1">
                    <a:lumMod val="75000"/>
                    <a:lumOff val="25000"/>
                  </a:schemeClr>
                </a:solidFill>
                <a:latin typeface="微软雅黑" pitchFamily="34" charset="-122"/>
                <a:ea typeface="微软雅黑" pitchFamily="34" charset="-122"/>
              </a:rPr>
              <a:t>       </a:t>
            </a:r>
            <a:r>
              <a:rPr lang="zh-CN" altLang="en-US" sz="1100" b="1" dirty="0">
                <a:solidFill>
                  <a:schemeClr val="tx1">
                    <a:lumMod val="75000"/>
                    <a:lumOff val="25000"/>
                  </a:schemeClr>
                </a:solidFill>
                <a:latin typeface="微软雅黑" pitchFamily="34" charset="-122"/>
                <a:ea typeface="微软雅黑" pitchFamily="34" charset="-122"/>
              </a:rPr>
              <a:t>我们是一支专注的团队</a:t>
            </a:r>
            <a:r>
              <a:rPr lang="zh-CN" altLang="en-US" sz="1100" dirty="0">
                <a:solidFill>
                  <a:schemeClr val="tx1">
                    <a:lumMod val="75000"/>
                    <a:lumOff val="25000"/>
                  </a:schemeClr>
                </a:solidFill>
                <a:latin typeface="微软雅黑" pitchFamily="34" charset="-122"/>
                <a:ea typeface="微软雅黑" pitchFamily="34" charset="-122"/>
              </a:rPr>
              <a:t>。我们坚信，安全的品牌源自客户的信任。只有专注，才能做好安全。</a:t>
            </a:r>
            <a:endParaRPr lang="en-US" altLang="zh-CN" sz="1100"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100" dirty="0">
                <a:solidFill>
                  <a:schemeClr val="tx1">
                    <a:lumMod val="75000"/>
                    <a:lumOff val="25000"/>
                  </a:schemeClr>
                </a:solidFill>
                <a:latin typeface="微软雅黑" pitchFamily="34" charset="-122"/>
                <a:ea typeface="微软雅黑" pitchFamily="34" charset="-122"/>
              </a:rPr>
              <a:t>       </a:t>
            </a:r>
            <a:r>
              <a:rPr lang="zh-CN" altLang="en-US" sz="1100" b="1" dirty="0">
                <a:solidFill>
                  <a:schemeClr val="tx1">
                    <a:lumMod val="75000"/>
                    <a:lumOff val="25000"/>
                  </a:schemeClr>
                </a:solidFill>
                <a:latin typeface="微软雅黑" pitchFamily="34" charset="-122"/>
                <a:ea typeface="微软雅黑" pitchFamily="34" charset="-122"/>
              </a:rPr>
              <a:t>我们是一支有梦想的团队</a:t>
            </a:r>
            <a:r>
              <a:rPr lang="zh-CN" altLang="en-US" sz="1100" dirty="0">
                <a:solidFill>
                  <a:schemeClr val="tx1">
                    <a:lumMod val="75000"/>
                    <a:lumOff val="25000"/>
                  </a:schemeClr>
                </a:solidFill>
                <a:latin typeface="微软雅黑" pitchFamily="34" charset="-122"/>
                <a:ea typeface="微软雅黑" pitchFamily="34" charset="-122"/>
              </a:rPr>
              <a:t>。我们来自五湖四海，因为一个共同的梦想：做一家真正优秀的信息安全企业，为客户提供最可靠的互联网安全防护。</a:t>
            </a:r>
          </a:p>
        </p:txBody>
      </p:sp>
      <p:grpSp>
        <p:nvGrpSpPr>
          <p:cNvPr id="130" name="组合 129"/>
          <p:cNvGrpSpPr/>
          <p:nvPr/>
        </p:nvGrpSpPr>
        <p:grpSpPr>
          <a:xfrm>
            <a:off x="3851920" y="1004774"/>
            <a:ext cx="1172844" cy="902720"/>
            <a:chOff x="5027106" y="2345385"/>
            <a:chExt cx="1172844" cy="902720"/>
          </a:xfrm>
        </p:grpSpPr>
        <p:grpSp>
          <p:nvGrpSpPr>
            <p:cNvPr id="131" name="组合 130"/>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3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134"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132"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微软雅黑" pitchFamily="34" charset="-122"/>
                  <a:ea typeface="微软雅黑" pitchFamily="34" charset="-122"/>
                </a:rPr>
                <a:t>专业</a:t>
              </a:r>
            </a:p>
          </p:txBody>
        </p:sp>
      </p:grpSp>
      <p:grpSp>
        <p:nvGrpSpPr>
          <p:cNvPr id="135" name="组合 134"/>
          <p:cNvGrpSpPr/>
          <p:nvPr/>
        </p:nvGrpSpPr>
        <p:grpSpPr>
          <a:xfrm>
            <a:off x="5044683" y="987574"/>
            <a:ext cx="1172844" cy="902720"/>
            <a:chOff x="5027106" y="2345385"/>
            <a:chExt cx="1172844" cy="902720"/>
          </a:xfrm>
        </p:grpSpPr>
        <p:grpSp>
          <p:nvGrpSpPr>
            <p:cNvPr id="136" name="组合 135"/>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3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139"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137"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微软雅黑" pitchFamily="34" charset="-122"/>
                  <a:ea typeface="微软雅黑" pitchFamily="34" charset="-122"/>
                </a:rPr>
                <a:t>年轻</a:t>
              </a:r>
            </a:p>
          </p:txBody>
        </p:sp>
      </p:grpSp>
      <p:grpSp>
        <p:nvGrpSpPr>
          <p:cNvPr id="140" name="组合 139"/>
          <p:cNvGrpSpPr/>
          <p:nvPr/>
        </p:nvGrpSpPr>
        <p:grpSpPr>
          <a:xfrm>
            <a:off x="6211512" y="1017670"/>
            <a:ext cx="1172844" cy="902720"/>
            <a:chOff x="5027106" y="2345385"/>
            <a:chExt cx="1172844" cy="902720"/>
          </a:xfrm>
        </p:grpSpPr>
        <p:grpSp>
          <p:nvGrpSpPr>
            <p:cNvPr id="141" name="组合 140"/>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4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144"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142" name="TextBox 33"/>
            <p:cNvSpPr>
              <a:spLocks noChangeArrowheads="1"/>
            </p:cNvSpPr>
            <p:nvPr/>
          </p:nvSpPr>
          <p:spPr bwMode="auto">
            <a:xfrm>
              <a:off x="5046808" y="2656266"/>
              <a:ext cx="8424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a:solidFill>
                    <a:srgbClr val="007CD0"/>
                  </a:solidFill>
                  <a:latin typeface="微软雅黑" pitchFamily="34" charset="-122"/>
                  <a:ea typeface="微软雅黑" pitchFamily="34" charset="-122"/>
                </a:rPr>
                <a:t>有梦想</a:t>
              </a:r>
            </a:p>
          </p:txBody>
        </p:sp>
      </p:grpSp>
      <p:grpSp>
        <p:nvGrpSpPr>
          <p:cNvPr id="145" name="组合 144"/>
          <p:cNvGrpSpPr/>
          <p:nvPr/>
        </p:nvGrpSpPr>
        <p:grpSpPr>
          <a:xfrm>
            <a:off x="7385411" y="1029233"/>
            <a:ext cx="1172844" cy="902720"/>
            <a:chOff x="5027106" y="2345385"/>
            <a:chExt cx="1172844" cy="902720"/>
          </a:xfrm>
        </p:grpSpPr>
        <p:grpSp>
          <p:nvGrpSpPr>
            <p:cNvPr id="146" name="组合 145"/>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4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149"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147"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a:solidFill>
                    <a:srgbClr val="007CD0"/>
                  </a:solidFill>
                  <a:latin typeface="微软雅黑" pitchFamily="34" charset="-122"/>
                  <a:ea typeface="微软雅黑" pitchFamily="34" charset="-122"/>
                </a:rPr>
                <a:t>行动力强</a:t>
              </a:r>
            </a:p>
          </p:txBody>
        </p:sp>
      </p:grpSp>
    </p:spTree>
    <p:extLst>
      <p:ext uri="{BB962C8B-B14F-4D97-AF65-F5344CB8AC3E}">
        <p14:creationId xmlns:p14="http://schemas.microsoft.com/office/powerpoint/2010/main" val="3654395861"/>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42" presetClass="entr" presetSubtype="0"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1000"/>
                                        <p:tgtEl>
                                          <p:spTgt spid="98"/>
                                        </p:tgtEl>
                                      </p:cBhvr>
                                    </p:animEffect>
                                    <p:anim calcmode="lin" valueType="num">
                                      <p:cBhvr>
                                        <p:cTn id="24" dur="1000" fill="hold"/>
                                        <p:tgtEl>
                                          <p:spTgt spid="98"/>
                                        </p:tgtEl>
                                        <p:attrNameLst>
                                          <p:attrName>ppt_x</p:attrName>
                                        </p:attrNameLst>
                                      </p:cBhvr>
                                      <p:tavLst>
                                        <p:tav tm="0">
                                          <p:val>
                                            <p:strVal val="#ppt_x"/>
                                          </p:val>
                                        </p:tav>
                                        <p:tav tm="100000">
                                          <p:val>
                                            <p:strVal val="#ppt_x"/>
                                          </p:val>
                                        </p:tav>
                                      </p:tavLst>
                                    </p:anim>
                                    <p:anim calcmode="lin" valueType="num">
                                      <p:cBhvr>
                                        <p:cTn id="25" dur="1000" fill="hold"/>
                                        <p:tgtEl>
                                          <p:spTgt spid="98"/>
                                        </p:tgtEl>
                                        <p:attrNameLst>
                                          <p:attrName>ppt_y</p:attrName>
                                        </p:attrNameLst>
                                      </p:cBhvr>
                                      <p:tavLst>
                                        <p:tav tm="0">
                                          <p:val>
                                            <p:strVal val="#ppt_y+.1"/>
                                          </p:val>
                                        </p:tav>
                                        <p:tav tm="100000">
                                          <p:val>
                                            <p:strVal val="#ppt_y"/>
                                          </p:val>
                                        </p:tav>
                                      </p:tavLst>
                                    </p:anim>
                                  </p:childTnLst>
                                </p:cTn>
                              </p:par>
                            </p:childTnLst>
                          </p:cTn>
                        </p:par>
                        <p:par>
                          <p:cTn id="26" fill="hold">
                            <p:stCondLst>
                              <p:cond delay="2360"/>
                            </p:stCondLst>
                            <p:childTnLst>
                              <p:par>
                                <p:cTn id="27" presetID="12" presetClass="entr" presetSubtype="2"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 calcmode="lin" valueType="num">
                                      <p:cBhvr additive="base">
                                        <p:cTn id="29" dur="500"/>
                                        <p:tgtEl>
                                          <p:spTgt spid="130"/>
                                        </p:tgtEl>
                                        <p:attrNameLst>
                                          <p:attrName>ppt_x</p:attrName>
                                        </p:attrNameLst>
                                      </p:cBhvr>
                                      <p:tavLst>
                                        <p:tav tm="0">
                                          <p:val>
                                            <p:strVal val="#ppt_x+#ppt_w*1.125000"/>
                                          </p:val>
                                        </p:tav>
                                        <p:tav tm="100000">
                                          <p:val>
                                            <p:strVal val="#ppt_x"/>
                                          </p:val>
                                        </p:tav>
                                      </p:tavLst>
                                    </p:anim>
                                    <p:animEffect transition="in" filter="wipe(left)">
                                      <p:cBhvr>
                                        <p:cTn id="30" dur="500"/>
                                        <p:tgtEl>
                                          <p:spTgt spid="130"/>
                                        </p:tgtEl>
                                      </p:cBhvr>
                                    </p:animEffect>
                                  </p:childTnLst>
                                </p:cTn>
                              </p:par>
                              <p:par>
                                <p:cTn id="31" presetID="12" presetClass="entr" presetSubtype="2" fill="hold" nodeType="withEffect">
                                  <p:stCondLst>
                                    <p:cond delay="200"/>
                                  </p:stCondLst>
                                  <p:childTnLst>
                                    <p:set>
                                      <p:cBhvr>
                                        <p:cTn id="32" dur="1" fill="hold">
                                          <p:stCondLst>
                                            <p:cond delay="0"/>
                                          </p:stCondLst>
                                        </p:cTn>
                                        <p:tgtEl>
                                          <p:spTgt spid="135"/>
                                        </p:tgtEl>
                                        <p:attrNameLst>
                                          <p:attrName>style.visibility</p:attrName>
                                        </p:attrNameLst>
                                      </p:cBhvr>
                                      <p:to>
                                        <p:strVal val="visible"/>
                                      </p:to>
                                    </p:set>
                                    <p:anim calcmode="lin" valueType="num">
                                      <p:cBhvr additive="base">
                                        <p:cTn id="33" dur="500"/>
                                        <p:tgtEl>
                                          <p:spTgt spid="135"/>
                                        </p:tgtEl>
                                        <p:attrNameLst>
                                          <p:attrName>ppt_x</p:attrName>
                                        </p:attrNameLst>
                                      </p:cBhvr>
                                      <p:tavLst>
                                        <p:tav tm="0">
                                          <p:val>
                                            <p:strVal val="#ppt_x+#ppt_w*1.125000"/>
                                          </p:val>
                                        </p:tav>
                                        <p:tav tm="100000">
                                          <p:val>
                                            <p:strVal val="#ppt_x"/>
                                          </p:val>
                                        </p:tav>
                                      </p:tavLst>
                                    </p:anim>
                                    <p:animEffect transition="in" filter="wipe(left)">
                                      <p:cBhvr>
                                        <p:cTn id="34" dur="500"/>
                                        <p:tgtEl>
                                          <p:spTgt spid="135"/>
                                        </p:tgtEl>
                                      </p:cBhvr>
                                    </p:animEffect>
                                  </p:childTnLst>
                                </p:cTn>
                              </p:par>
                              <p:par>
                                <p:cTn id="35" presetID="12" presetClass="entr" presetSubtype="2" fill="hold" nodeType="withEffect">
                                  <p:stCondLst>
                                    <p:cond delay="400"/>
                                  </p:stCondLst>
                                  <p:childTnLst>
                                    <p:set>
                                      <p:cBhvr>
                                        <p:cTn id="36" dur="1" fill="hold">
                                          <p:stCondLst>
                                            <p:cond delay="0"/>
                                          </p:stCondLst>
                                        </p:cTn>
                                        <p:tgtEl>
                                          <p:spTgt spid="140"/>
                                        </p:tgtEl>
                                        <p:attrNameLst>
                                          <p:attrName>style.visibility</p:attrName>
                                        </p:attrNameLst>
                                      </p:cBhvr>
                                      <p:to>
                                        <p:strVal val="visible"/>
                                      </p:to>
                                    </p:set>
                                    <p:anim calcmode="lin" valueType="num">
                                      <p:cBhvr additive="base">
                                        <p:cTn id="37" dur="500"/>
                                        <p:tgtEl>
                                          <p:spTgt spid="140"/>
                                        </p:tgtEl>
                                        <p:attrNameLst>
                                          <p:attrName>ppt_x</p:attrName>
                                        </p:attrNameLst>
                                      </p:cBhvr>
                                      <p:tavLst>
                                        <p:tav tm="0">
                                          <p:val>
                                            <p:strVal val="#ppt_x+#ppt_w*1.125000"/>
                                          </p:val>
                                        </p:tav>
                                        <p:tav tm="100000">
                                          <p:val>
                                            <p:strVal val="#ppt_x"/>
                                          </p:val>
                                        </p:tav>
                                      </p:tavLst>
                                    </p:anim>
                                    <p:animEffect transition="in" filter="wipe(left)">
                                      <p:cBhvr>
                                        <p:cTn id="38" dur="500"/>
                                        <p:tgtEl>
                                          <p:spTgt spid="140"/>
                                        </p:tgtEl>
                                      </p:cBhvr>
                                    </p:animEffect>
                                  </p:childTnLst>
                                </p:cTn>
                              </p:par>
                              <p:par>
                                <p:cTn id="39" presetID="12" presetClass="entr" presetSubtype="2" fill="hold" nodeType="withEffect">
                                  <p:stCondLst>
                                    <p:cond delay="600"/>
                                  </p:stCondLst>
                                  <p:childTnLst>
                                    <p:set>
                                      <p:cBhvr>
                                        <p:cTn id="40" dur="1" fill="hold">
                                          <p:stCondLst>
                                            <p:cond delay="0"/>
                                          </p:stCondLst>
                                        </p:cTn>
                                        <p:tgtEl>
                                          <p:spTgt spid="145"/>
                                        </p:tgtEl>
                                        <p:attrNameLst>
                                          <p:attrName>style.visibility</p:attrName>
                                        </p:attrNameLst>
                                      </p:cBhvr>
                                      <p:to>
                                        <p:strVal val="visible"/>
                                      </p:to>
                                    </p:set>
                                    <p:anim calcmode="lin" valueType="num">
                                      <p:cBhvr additive="base">
                                        <p:cTn id="41" dur="500"/>
                                        <p:tgtEl>
                                          <p:spTgt spid="145"/>
                                        </p:tgtEl>
                                        <p:attrNameLst>
                                          <p:attrName>ppt_x</p:attrName>
                                        </p:attrNameLst>
                                      </p:cBhvr>
                                      <p:tavLst>
                                        <p:tav tm="0">
                                          <p:val>
                                            <p:strVal val="#ppt_x+#ppt_w*1.125000"/>
                                          </p:val>
                                        </p:tav>
                                        <p:tav tm="100000">
                                          <p:val>
                                            <p:strVal val="#ppt_x"/>
                                          </p:val>
                                        </p:tav>
                                      </p:tavLst>
                                    </p:anim>
                                    <p:animEffect transition="in" filter="wipe(left)">
                                      <p:cBhvr>
                                        <p:cTn id="42" dur="500"/>
                                        <p:tgtEl>
                                          <p:spTgt spid="145"/>
                                        </p:tgtEl>
                                      </p:cBhvr>
                                    </p:animEffect>
                                  </p:childTnLst>
                                </p:cTn>
                              </p:par>
                            </p:childTnLst>
                          </p:cTn>
                        </p:par>
                        <p:par>
                          <p:cTn id="43" fill="hold">
                            <p:stCondLst>
                              <p:cond delay="3460"/>
                            </p:stCondLst>
                            <p:childTnLst>
                              <p:par>
                                <p:cTn id="44" presetID="2" presetClass="entr" presetSubtype="2" fill="hold" grpId="0" nodeType="afterEffect">
                                  <p:stCondLst>
                                    <p:cond delay="0"/>
                                  </p:stCondLst>
                                  <p:childTnLst>
                                    <p:set>
                                      <p:cBhvr>
                                        <p:cTn id="45" dur="1" fill="hold">
                                          <p:stCondLst>
                                            <p:cond delay="0"/>
                                          </p:stCondLst>
                                        </p:cTn>
                                        <p:tgtEl>
                                          <p:spTgt spid="129">
                                            <p:txEl>
                                              <p:pRg st="0" end="0"/>
                                            </p:txEl>
                                          </p:spTgt>
                                        </p:tgtEl>
                                        <p:attrNameLst>
                                          <p:attrName>style.visibility</p:attrName>
                                        </p:attrNameLst>
                                      </p:cBhvr>
                                      <p:to>
                                        <p:strVal val="visible"/>
                                      </p:to>
                                    </p:set>
                                    <p:anim calcmode="lin" valueType="num">
                                      <p:cBhvr additive="base">
                                        <p:cTn id="46" dur="500" fill="hold"/>
                                        <p:tgtEl>
                                          <p:spTgt spid="129">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29">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100"/>
                                  </p:stCondLst>
                                  <p:childTnLst>
                                    <p:set>
                                      <p:cBhvr>
                                        <p:cTn id="49" dur="1" fill="hold">
                                          <p:stCondLst>
                                            <p:cond delay="0"/>
                                          </p:stCondLst>
                                        </p:cTn>
                                        <p:tgtEl>
                                          <p:spTgt spid="129">
                                            <p:txEl>
                                              <p:pRg st="1" end="1"/>
                                            </p:txEl>
                                          </p:spTgt>
                                        </p:tgtEl>
                                        <p:attrNameLst>
                                          <p:attrName>style.visibility</p:attrName>
                                        </p:attrNameLst>
                                      </p:cBhvr>
                                      <p:to>
                                        <p:strVal val="visible"/>
                                      </p:to>
                                    </p:set>
                                    <p:anim calcmode="lin" valueType="num">
                                      <p:cBhvr additive="base">
                                        <p:cTn id="50" dur="500" fill="hold"/>
                                        <p:tgtEl>
                                          <p:spTgt spid="129">
                                            <p:txEl>
                                              <p:pRg st="1" end="1"/>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29">
                                            <p:txEl>
                                              <p:pRg st="1" end="1"/>
                                            </p:txEl>
                                          </p:spTgt>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200"/>
                                  </p:stCondLst>
                                  <p:childTnLst>
                                    <p:set>
                                      <p:cBhvr>
                                        <p:cTn id="53" dur="1" fill="hold">
                                          <p:stCondLst>
                                            <p:cond delay="0"/>
                                          </p:stCondLst>
                                        </p:cTn>
                                        <p:tgtEl>
                                          <p:spTgt spid="129">
                                            <p:txEl>
                                              <p:pRg st="2" end="2"/>
                                            </p:txEl>
                                          </p:spTgt>
                                        </p:tgtEl>
                                        <p:attrNameLst>
                                          <p:attrName>style.visibility</p:attrName>
                                        </p:attrNameLst>
                                      </p:cBhvr>
                                      <p:to>
                                        <p:strVal val="visible"/>
                                      </p:to>
                                    </p:set>
                                    <p:anim calcmode="lin" valueType="num">
                                      <p:cBhvr additive="base">
                                        <p:cTn id="54" dur="500" fill="hold"/>
                                        <p:tgtEl>
                                          <p:spTgt spid="129">
                                            <p:txEl>
                                              <p:pRg st="2" end="2"/>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129">
                                            <p:txEl>
                                              <p:pRg st="2" end="2"/>
                                            </p:txEl>
                                          </p:spTgt>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300"/>
                                  </p:stCondLst>
                                  <p:childTnLst>
                                    <p:set>
                                      <p:cBhvr>
                                        <p:cTn id="57" dur="1" fill="hold">
                                          <p:stCondLst>
                                            <p:cond delay="0"/>
                                          </p:stCondLst>
                                        </p:cTn>
                                        <p:tgtEl>
                                          <p:spTgt spid="129">
                                            <p:txEl>
                                              <p:pRg st="3" end="3"/>
                                            </p:txEl>
                                          </p:spTgt>
                                        </p:tgtEl>
                                        <p:attrNameLst>
                                          <p:attrName>style.visibility</p:attrName>
                                        </p:attrNameLst>
                                      </p:cBhvr>
                                      <p:to>
                                        <p:strVal val="visible"/>
                                      </p:to>
                                    </p:set>
                                    <p:anim calcmode="lin" valueType="num">
                                      <p:cBhvr additive="base">
                                        <p:cTn id="58" dur="500" fill="hold"/>
                                        <p:tgtEl>
                                          <p:spTgt spid="129">
                                            <p:txEl>
                                              <p:pRg st="3" end="3"/>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29">
                                            <p:txEl>
                                              <p:pRg st="3" end="3"/>
                                            </p:txEl>
                                          </p:spTgt>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400"/>
                                  </p:stCondLst>
                                  <p:childTnLst>
                                    <p:set>
                                      <p:cBhvr>
                                        <p:cTn id="61" dur="1" fill="hold">
                                          <p:stCondLst>
                                            <p:cond delay="0"/>
                                          </p:stCondLst>
                                        </p:cTn>
                                        <p:tgtEl>
                                          <p:spTgt spid="129">
                                            <p:txEl>
                                              <p:pRg st="4" end="4"/>
                                            </p:txEl>
                                          </p:spTgt>
                                        </p:tgtEl>
                                        <p:attrNameLst>
                                          <p:attrName>style.visibility</p:attrName>
                                        </p:attrNameLst>
                                      </p:cBhvr>
                                      <p:to>
                                        <p:strVal val="visible"/>
                                      </p:to>
                                    </p:set>
                                    <p:anim calcmode="lin" valueType="num">
                                      <p:cBhvr additive="base">
                                        <p:cTn id="62" dur="500" fill="hold"/>
                                        <p:tgtEl>
                                          <p:spTgt spid="129">
                                            <p:txEl>
                                              <p:pRg st="4" end="4"/>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12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2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620688" y="411510"/>
            <a:ext cx="4176464" cy="4176455"/>
            <a:chOff x="2312265" y="1869576"/>
            <a:chExt cx="1854306" cy="1854302"/>
          </a:xfrm>
        </p:grpSpPr>
        <p:grpSp>
          <p:nvGrpSpPr>
            <p:cNvPr id="41" name="组合 40"/>
            <p:cNvGrpSpPr/>
            <p:nvPr/>
          </p:nvGrpSpPr>
          <p:grpSpPr>
            <a:xfrm>
              <a:off x="2312265" y="1869576"/>
              <a:ext cx="1854306" cy="185430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TextBox 41"/>
            <p:cNvSpPr txBox="1"/>
            <p:nvPr/>
          </p:nvSpPr>
          <p:spPr>
            <a:xfrm>
              <a:off x="3143506" y="2381109"/>
              <a:ext cx="644854" cy="819897"/>
            </a:xfrm>
            <a:prstGeom prst="rect">
              <a:avLst/>
            </a:prstGeom>
            <a:noFill/>
          </p:spPr>
          <p:txBody>
            <a:bodyPr wrap="square" lIns="0" tIns="0" rIns="0" bIns="0" rtlCol="0">
              <a:spAutoFit/>
            </a:bodyPr>
            <a:lstStyle/>
            <a:p>
              <a:pPr algn="ctr"/>
              <a:r>
                <a:rPr lang="zh-CN" altLang="en-US" sz="6000" b="1" dirty="0">
                  <a:solidFill>
                    <a:srgbClr val="0077C8"/>
                  </a:solidFill>
                  <a:latin typeface="微软雅黑" pitchFamily="34" charset="-122"/>
                  <a:ea typeface="微软雅黑" pitchFamily="34" charset="-122"/>
                </a:rPr>
                <a:t>目</a:t>
              </a:r>
              <a:endParaRPr lang="en-US" altLang="zh-CN" sz="6000" b="1" dirty="0">
                <a:solidFill>
                  <a:srgbClr val="0077C8"/>
                </a:solidFill>
                <a:latin typeface="微软雅黑" pitchFamily="34" charset="-122"/>
                <a:ea typeface="微软雅黑" pitchFamily="34" charset="-122"/>
              </a:endParaRPr>
            </a:p>
            <a:p>
              <a:pPr algn="ctr"/>
              <a:r>
                <a:rPr lang="zh-CN" altLang="en-US" sz="6000" b="1" dirty="0">
                  <a:solidFill>
                    <a:srgbClr val="0077C8"/>
                  </a:solidFill>
                  <a:latin typeface="微软雅黑" pitchFamily="34" charset="-122"/>
                  <a:ea typeface="微软雅黑" pitchFamily="34" charset="-122"/>
                </a:rPr>
                <a:t>录</a:t>
              </a:r>
            </a:p>
          </p:txBody>
        </p:sp>
      </p:grpSp>
      <p:sp>
        <p:nvSpPr>
          <p:cNvPr id="75" name="TextBox 74"/>
          <p:cNvSpPr txBox="1"/>
          <p:nvPr/>
        </p:nvSpPr>
        <p:spPr>
          <a:xfrm>
            <a:off x="4041008" y="448274"/>
            <a:ext cx="2614580" cy="618142"/>
          </a:xfrm>
          <a:prstGeom prst="rect">
            <a:avLst/>
          </a:prstGeom>
          <a:noFill/>
        </p:spPr>
        <p:txBody>
          <a:bodyPr wrap="square" lIns="86383" tIns="43192" rIns="86383" bIns="43192" rtlCol="0">
            <a:spAutoFit/>
          </a:bodyPr>
          <a:lstStyle/>
          <a:p>
            <a:r>
              <a:rPr lang="zh-CN" altLang="en-US" b="1" dirty="0">
                <a:solidFill>
                  <a:schemeClr val="tx1">
                    <a:lumMod val="95000"/>
                    <a:lumOff val="5000"/>
                  </a:schemeClr>
                </a:solidFill>
                <a:latin typeface="微软雅黑" pitchFamily="34" charset="-122"/>
                <a:ea typeface="微软雅黑" panose="020B0503020204020204" pitchFamily="34" charset="-122"/>
              </a:rPr>
              <a:t>点击添加目录标题</a:t>
            </a:r>
            <a:endParaRPr lang="en-US" altLang="zh-CN" b="1" dirty="0">
              <a:solidFill>
                <a:schemeClr val="tx1">
                  <a:lumMod val="95000"/>
                  <a:lumOff val="5000"/>
                </a:schemeClr>
              </a:solidFill>
              <a:latin typeface="微软雅黑" pitchFamily="34" charset="-122"/>
              <a:ea typeface="微软雅黑" panose="020B0503020204020204" pitchFamily="34" charset="-122"/>
            </a:endParaRPr>
          </a:p>
          <a:p>
            <a:pPr>
              <a:lnSpc>
                <a:spcPct val="150000"/>
              </a:lnSpc>
            </a:pPr>
            <a:r>
              <a:rPr lang="zh-CN" altLang="en-US" sz="1100" dirty="0">
                <a:solidFill>
                  <a:schemeClr val="tx1">
                    <a:lumMod val="95000"/>
                    <a:lumOff val="5000"/>
                  </a:schemeClr>
                </a:solidFill>
                <a:latin typeface="微软雅黑" pitchFamily="34" charset="-122"/>
                <a:ea typeface="微软雅黑" panose="020B0503020204020204" pitchFamily="34" charset="-122"/>
              </a:rPr>
              <a:t>单击此处添加文本单击此处添加文本</a:t>
            </a:r>
            <a:endParaRPr lang="en-US" altLang="zh-CN" sz="1100" dirty="0">
              <a:solidFill>
                <a:schemeClr val="tx1">
                  <a:lumMod val="95000"/>
                  <a:lumOff val="5000"/>
                </a:schemeClr>
              </a:solidFill>
              <a:latin typeface="微软雅黑" pitchFamily="34" charset="-122"/>
              <a:ea typeface="微软雅黑" panose="020B0503020204020204" pitchFamily="34" charset="-122"/>
            </a:endParaRPr>
          </a:p>
        </p:txBody>
      </p:sp>
      <p:sp>
        <p:nvSpPr>
          <p:cNvPr id="76" name="TextBox 75"/>
          <p:cNvSpPr txBox="1"/>
          <p:nvPr/>
        </p:nvSpPr>
        <p:spPr>
          <a:xfrm>
            <a:off x="4261676" y="4005031"/>
            <a:ext cx="2614580" cy="533504"/>
          </a:xfrm>
          <a:prstGeom prst="rect">
            <a:avLst/>
          </a:prstGeom>
          <a:noFill/>
        </p:spPr>
        <p:txBody>
          <a:bodyPr wrap="square" lIns="86383" tIns="43192" rIns="86383" bIns="43192" rtlCol="0">
            <a:spAutoFit/>
          </a:bodyPr>
          <a:lstStyle/>
          <a:p>
            <a:r>
              <a:rPr lang="zh-CN" altLang="en-US" b="1" dirty="0">
                <a:latin typeface="微软雅黑" pitchFamily="34" charset="-122"/>
                <a:ea typeface="微软雅黑" panose="020B0503020204020204" pitchFamily="34" charset="-122"/>
              </a:rPr>
              <a:t>击添加目录标题</a:t>
            </a:r>
            <a:endParaRPr lang="en-US" altLang="zh-CN" b="1" dirty="0">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77" name="组合 76"/>
          <p:cNvGrpSpPr/>
          <p:nvPr/>
        </p:nvGrpSpPr>
        <p:grpSpPr>
          <a:xfrm>
            <a:off x="2965532" y="420018"/>
            <a:ext cx="864652" cy="864650"/>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95000"/>
                      <a:lumOff val="5000"/>
                    </a:schemeClr>
                  </a:solidFill>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95000"/>
                      <a:lumOff val="5000"/>
                    </a:schemeClr>
                  </a:solidFill>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2400" b="1" dirty="0">
                  <a:solidFill>
                    <a:schemeClr val="tx1">
                      <a:lumMod val="95000"/>
                      <a:lumOff val="5000"/>
                    </a:schemeClr>
                  </a:solidFill>
                  <a:latin typeface="微软雅黑" pitchFamily="34" charset="-122"/>
                  <a:ea typeface="微软雅黑" pitchFamily="34" charset="-122"/>
                </a:rPr>
                <a:t>01</a:t>
              </a:r>
              <a:endParaRPr lang="zh-CN" altLang="en-US" sz="2400" b="1" dirty="0">
                <a:solidFill>
                  <a:schemeClr val="tx1">
                    <a:lumMod val="95000"/>
                    <a:lumOff val="5000"/>
                  </a:schemeClr>
                </a:solidFill>
                <a:latin typeface="微软雅黑" pitchFamily="34" charset="-122"/>
                <a:ea typeface="微软雅黑" pitchFamily="34" charset="-122"/>
              </a:endParaRPr>
            </a:p>
          </p:txBody>
        </p:sp>
      </p:grpSp>
      <p:grpSp>
        <p:nvGrpSpPr>
          <p:cNvPr id="82" name="组合 81"/>
          <p:cNvGrpSpPr/>
          <p:nvPr/>
        </p:nvGrpSpPr>
        <p:grpSpPr>
          <a:xfrm>
            <a:off x="3253564" y="3867340"/>
            <a:ext cx="864652" cy="864650"/>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04</a:t>
              </a:r>
              <a:endParaRPr lang="zh-CN" altLang="en-US" sz="2400" b="1" dirty="0">
                <a:latin typeface="微软雅黑" pitchFamily="34" charset="-122"/>
                <a:ea typeface="微软雅黑" pitchFamily="34" charset="-122"/>
              </a:endParaRPr>
            </a:p>
          </p:txBody>
        </p:sp>
      </p:grpSp>
      <p:sp>
        <p:nvSpPr>
          <p:cNvPr id="87" name="TextBox 86"/>
          <p:cNvSpPr txBox="1"/>
          <p:nvPr/>
        </p:nvSpPr>
        <p:spPr>
          <a:xfrm>
            <a:off x="4909748" y="1560469"/>
            <a:ext cx="2614580" cy="533504"/>
          </a:xfrm>
          <a:prstGeom prst="rect">
            <a:avLst/>
          </a:prstGeom>
          <a:noFill/>
        </p:spPr>
        <p:txBody>
          <a:bodyPr wrap="square" lIns="86383" tIns="43192" rIns="86383" bIns="43192" rtlCol="0">
            <a:spAutoFit/>
          </a:bodyPr>
          <a:lstStyle/>
          <a:p>
            <a:r>
              <a:rPr lang="zh-CN" altLang="en-US" b="1" dirty="0">
                <a:solidFill>
                  <a:srgbClr val="007CD0"/>
                </a:solidFill>
                <a:latin typeface="微软雅黑" pitchFamily="34" charset="-122"/>
                <a:ea typeface="微软雅黑" panose="020B0503020204020204" pitchFamily="34" charset="-122"/>
              </a:rPr>
              <a:t>击添加目录标题</a:t>
            </a:r>
            <a:endParaRPr lang="en-US" altLang="zh-CN" b="1" dirty="0">
              <a:solidFill>
                <a:srgbClr val="007CD0"/>
              </a:solidFill>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88" name="组合 87"/>
          <p:cNvGrpSpPr/>
          <p:nvPr/>
        </p:nvGrpSpPr>
        <p:grpSpPr>
          <a:xfrm>
            <a:off x="3845387" y="1491076"/>
            <a:ext cx="864652" cy="864650"/>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2400" b="1" dirty="0">
                  <a:solidFill>
                    <a:srgbClr val="007CD0"/>
                  </a:solidFill>
                  <a:latin typeface="微软雅黑" pitchFamily="34" charset="-122"/>
                  <a:ea typeface="微软雅黑" pitchFamily="34" charset="-122"/>
                </a:rPr>
                <a:t>02</a:t>
              </a:r>
              <a:endParaRPr lang="zh-CN" altLang="en-US" sz="2400" b="1" dirty="0">
                <a:solidFill>
                  <a:srgbClr val="007CD0"/>
                </a:solidFill>
                <a:latin typeface="微软雅黑" pitchFamily="34" charset="-122"/>
                <a:ea typeface="微软雅黑" pitchFamily="34" charset="-122"/>
              </a:endParaRPr>
            </a:p>
          </p:txBody>
        </p:sp>
      </p:grpSp>
      <p:sp>
        <p:nvSpPr>
          <p:cNvPr id="93" name="TextBox 92"/>
          <p:cNvSpPr txBox="1"/>
          <p:nvPr/>
        </p:nvSpPr>
        <p:spPr>
          <a:xfrm>
            <a:off x="5076056" y="2906436"/>
            <a:ext cx="2614580" cy="533504"/>
          </a:xfrm>
          <a:prstGeom prst="rect">
            <a:avLst/>
          </a:prstGeom>
          <a:noFill/>
        </p:spPr>
        <p:txBody>
          <a:bodyPr wrap="square" lIns="86383" tIns="43192" rIns="86383" bIns="43192" rtlCol="0">
            <a:spAutoFit/>
          </a:bodyPr>
          <a:lstStyle/>
          <a:p>
            <a:r>
              <a:rPr lang="zh-CN" altLang="en-US" b="1" dirty="0">
                <a:latin typeface="微软雅黑" pitchFamily="34" charset="-122"/>
                <a:ea typeface="微软雅黑" panose="020B0503020204020204" pitchFamily="34" charset="-122"/>
              </a:rPr>
              <a:t>击添加目录标题</a:t>
            </a:r>
            <a:endParaRPr lang="en-US" altLang="zh-CN" b="1" dirty="0">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94" name="组合 93"/>
          <p:cNvGrpSpPr/>
          <p:nvPr/>
        </p:nvGrpSpPr>
        <p:grpSpPr>
          <a:xfrm>
            <a:off x="3995936" y="2787220"/>
            <a:ext cx="864652" cy="864650"/>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03</a:t>
              </a:r>
              <a:endParaRPr lang="zh-CN" altLang="en-US" sz="2400" b="1" dirty="0">
                <a:latin typeface="微软雅黑" pitchFamily="34" charset="-122"/>
                <a:ea typeface="微软雅黑" pitchFamily="34" charset="-122"/>
              </a:endParaRPr>
            </a:p>
          </p:txBody>
        </p:sp>
      </p:grpSp>
      <p:sp>
        <p:nvSpPr>
          <p:cNvPr id="37" name="下箭头 36"/>
          <p:cNvSpPr/>
          <p:nvPr/>
        </p:nvSpPr>
        <p:spPr>
          <a:xfrm rot="16200000">
            <a:off x="3119811" y="1700959"/>
            <a:ext cx="432081" cy="509694"/>
          </a:xfrm>
          <a:prstGeom prst="downArrow">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Tree>
    <p:extLst>
      <p:ext uri="{BB962C8B-B14F-4D97-AF65-F5344CB8AC3E}">
        <p14:creationId xmlns:p14="http://schemas.microsoft.com/office/powerpoint/2010/main" val="3777983091"/>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 fill="hold"/>
                                        <p:tgtEl>
                                          <p:spTgt spid="40"/>
                                        </p:tgtEl>
                                        <p:attrNameLst>
                                          <p:attrName>ppt_w</p:attrName>
                                        </p:attrNameLst>
                                      </p:cBhvr>
                                      <p:tavLst>
                                        <p:tav tm="0">
                                          <p:val>
                                            <p:fltVal val="0"/>
                                          </p:val>
                                        </p:tav>
                                        <p:tav tm="100000">
                                          <p:val>
                                            <p:strVal val="#ppt_w"/>
                                          </p:val>
                                        </p:tav>
                                      </p:tavLst>
                                    </p:anim>
                                    <p:anim calcmode="lin" valueType="num">
                                      <p:cBhvr>
                                        <p:cTn id="8" dur="100" fill="hold"/>
                                        <p:tgtEl>
                                          <p:spTgt spid="40"/>
                                        </p:tgtEl>
                                        <p:attrNameLst>
                                          <p:attrName>ppt_h</p:attrName>
                                        </p:attrNameLst>
                                      </p:cBhvr>
                                      <p:tavLst>
                                        <p:tav tm="0">
                                          <p:val>
                                            <p:fltVal val="0"/>
                                          </p:val>
                                        </p:tav>
                                        <p:tav tm="100000">
                                          <p:val>
                                            <p:strVal val="#ppt_h"/>
                                          </p:val>
                                        </p:tav>
                                      </p:tavLst>
                                    </p:anim>
                                    <p:animEffect transition="in" filter="fade">
                                      <p:cBhvr>
                                        <p:cTn id="9" dur="100"/>
                                        <p:tgtEl>
                                          <p:spTgt spid="40"/>
                                        </p:tgtEl>
                                      </p:cBhvr>
                                    </p:animEffect>
                                  </p:childTnLst>
                                </p:cTn>
                              </p:par>
                              <p:par>
                                <p:cTn id="10" presetID="6" presetClass="emph" presetSubtype="0" fill="hold" nodeType="withEffect">
                                  <p:stCondLst>
                                    <p:cond delay="100"/>
                                  </p:stCondLst>
                                  <p:childTnLst>
                                    <p:animScale>
                                      <p:cBhvr>
                                        <p:cTn id="11" dur="100" fill="hold"/>
                                        <p:tgtEl>
                                          <p:spTgt spid="40"/>
                                        </p:tgtEl>
                                      </p:cBhvr>
                                      <p:by x="110000" y="110000"/>
                                    </p:animScale>
                                  </p:childTnLst>
                                </p:cTn>
                              </p:par>
                              <p:par>
                                <p:cTn id="12" presetID="6" presetClass="emph" presetSubtype="0" fill="hold" nodeType="withEffect">
                                  <p:stCondLst>
                                    <p:cond delay="200"/>
                                  </p:stCondLst>
                                  <p:childTnLst>
                                    <p:animScale>
                                      <p:cBhvr>
                                        <p:cTn id="13" dur="200" fill="hold"/>
                                        <p:tgtEl>
                                          <p:spTgt spid="40"/>
                                        </p:tgtEl>
                                      </p:cBhvr>
                                      <p:by x="90000" y="90000"/>
                                    </p:animScale>
                                  </p:childTnLst>
                                </p:cTn>
                              </p:par>
                              <p:par>
                                <p:cTn id="14" presetID="6" presetClass="emph" presetSubtype="0" fill="hold" nodeType="withEffect">
                                  <p:stCondLst>
                                    <p:cond delay="400"/>
                                  </p:stCondLst>
                                  <p:childTnLst>
                                    <p:animScale>
                                      <p:cBhvr>
                                        <p:cTn id="15" dur="100" fill="hold"/>
                                        <p:tgtEl>
                                          <p:spTgt spid="40"/>
                                        </p:tgtEl>
                                      </p:cBhvr>
                                      <p:by x="105000" y="105000"/>
                                    </p:animScale>
                                  </p:childTnLst>
                                </p:cTn>
                              </p:par>
                              <p:par>
                                <p:cTn id="16" presetID="6" presetClass="emph" presetSubtype="0" fill="hold" nodeType="withEffect">
                                  <p:stCondLst>
                                    <p:cond delay="500"/>
                                  </p:stCondLst>
                                  <p:childTnLst>
                                    <p:animScale>
                                      <p:cBhvr>
                                        <p:cTn id="17" dur="200" fill="hold"/>
                                        <p:tgtEl>
                                          <p:spTgt spid="40"/>
                                        </p:tgtEl>
                                      </p:cBhvr>
                                      <p:by x="95000" y="95000"/>
                                    </p:animScale>
                                  </p:childTnLst>
                                </p:cTn>
                              </p:par>
                            </p:childTnLst>
                          </p:cTn>
                        </p:par>
                        <p:par>
                          <p:cTn id="18" fill="hold">
                            <p:stCondLst>
                              <p:cond delay="700"/>
                            </p:stCondLst>
                            <p:childTnLst>
                              <p:par>
                                <p:cTn id="19" presetID="53" presetClass="entr" presetSubtype="16"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100" fill="hold"/>
                                        <p:tgtEl>
                                          <p:spTgt spid="77"/>
                                        </p:tgtEl>
                                        <p:attrNameLst>
                                          <p:attrName>ppt_w</p:attrName>
                                        </p:attrNameLst>
                                      </p:cBhvr>
                                      <p:tavLst>
                                        <p:tav tm="0">
                                          <p:val>
                                            <p:fltVal val="0"/>
                                          </p:val>
                                        </p:tav>
                                        <p:tav tm="100000">
                                          <p:val>
                                            <p:strVal val="#ppt_w"/>
                                          </p:val>
                                        </p:tav>
                                      </p:tavLst>
                                    </p:anim>
                                    <p:anim calcmode="lin" valueType="num">
                                      <p:cBhvr>
                                        <p:cTn id="22" dur="100" fill="hold"/>
                                        <p:tgtEl>
                                          <p:spTgt spid="77"/>
                                        </p:tgtEl>
                                        <p:attrNameLst>
                                          <p:attrName>ppt_h</p:attrName>
                                        </p:attrNameLst>
                                      </p:cBhvr>
                                      <p:tavLst>
                                        <p:tav tm="0">
                                          <p:val>
                                            <p:fltVal val="0"/>
                                          </p:val>
                                        </p:tav>
                                        <p:tav tm="100000">
                                          <p:val>
                                            <p:strVal val="#ppt_h"/>
                                          </p:val>
                                        </p:tav>
                                      </p:tavLst>
                                    </p:anim>
                                    <p:animEffect transition="in" filter="fade">
                                      <p:cBhvr>
                                        <p:cTn id="23" dur="100"/>
                                        <p:tgtEl>
                                          <p:spTgt spid="77"/>
                                        </p:tgtEl>
                                      </p:cBhvr>
                                    </p:animEffect>
                                  </p:childTnLst>
                                </p:cTn>
                              </p:par>
                              <p:par>
                                <p:cTn id="24" presetID="6" presetClass="emph" presetSubtype="0" fill="hold" nodeType="withEffect">
                                  <p:stCondLst>
                                    <p:cond delay="100"/>
                                  </p:stCondLst>
                                  <p:childTnLst>
                                    <p:animScale>
                                      <p:cBhvr>
                                        <p:cTn id="25" dur="100" fill="hold"/>
                                        <p:tgtEl>
                                          <p:spTgt spid="77"/>
                                        </p:tgtEl>
                                      </p:cBhvr>
                                      <p:by x="110000" y="110000"/>
                                    </p:animScale>
                                  </p:childTnLst>
                                </p:cTn>
                              </p:par>
                              <p:par>
                                <p:cTn id="26" presetID="6" presetClass="emph" presetSubtype="0" fill="hold" nodeType="withEffect">
                                  <p:stCondLst>
                                    <p:cond delay="200"/>
                                  </p:stCondLst>
                                  <p:childTnLst>
                                    <p:animScale>
                                      <p:cBhvr>
                                        <p:cTn id="27" dur="200" fill="hold"/>
                                        <p:tgtEl>
                                          <p:spTgt spid="77"/>
                                        </p:tgtEl>
                                      </p:cBhvr>
                                      <p:by x="90000" y="90000"/>
                                    </p:animScale>
                                  </p:childTnLst>
                                </p:cTn>
                              </p:par>
                              <p:par>
                                <p:cTn id="28" presetID="6" presetClass="emph" presetSubtype="0" fill="hold" nodeType="withEffect">
                                  <p:stCondLst>
                                    <p:cond delay="400"/>
                                  </p:stCondLst>
                                  <p:childTnLst>
                                    <p:animScale>
                                      <p:cBhvr>
                                        <p:cTn id="29" dur="100" fill="hold"/>
                                        <p:tgtEl>
                                          <p:spTgt spid="77"/>
                                        </p:tgtEl>
                                      </p:cBhvr>
                                      <p:by x="105000" y="105000"/>
                                    </p:animScale>
                                  </p:childTnLst>
                                </p:cTn>
                              </p:par>
                              <p:par>
                                <p:cTn id="30" presetID="6" presetClass="emph" presetSubtype="0" fill="hold" nodeType="withEffect">
                                  <p:stCondLst>
                                    <p:cond delay="500"/>
                                  </p:stCondLst>
                                  <p:childTnLst>
                                    <p:animScale>
                                      <p:cBhvr>
                                        <p:cTn id="31" dur="200" fill="hold"/>
                                        <p:tgtEl>
                                          <p:spTgt spid="77"/>
                                        </p:tgtEl>
                                      </p:cBhvr>
                                      <p:by x="95000" y="95000"/>
                                    </p:animScale>
                                  </p:childTnLst>
                                </p:cTn>
                              </p:par>
                            </p:childTnLst>
                          </p:cTn>
                        </p:par>
                        <p:par>
                          <p:cTn id="32" fill="hold">
                            <p:stCondLst>
                              <p:cond delay="1400"/>
                            </p:stCondLst>
                            <p:childTnLst>
                              <p:par>
                                <p:cTn id="33" presetID="22" presetClass="entr" presetSubtype="8"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left)">
                                      <p:cBhvr>
                                        <p:cTn id="35" dur="500"/>
                                        <p:tgtEl>
                                          <p:spTgt spid="75"/>
                                        </p:tgtEl>
                                      </p:cBhvr>
                                    </p:animEffect>
                                  </p:childTnLst>
                                </p:cTn>
                              </p:par>
                            </p:childTnLst>
                          </p:cTn>
                        </p:par>
                        <p:par>
                          <p:cTn id="36" fill="hold">
                            <p:stCondLst>
                              <p:cond delay="1900"/>
                            </p:stCondLst>
                            <p:childTnLst>
                              <p:par>
                                <p:cTn id="37" presetID="53" presetClass="entr" presetSubtype="16"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100" fill="hold"/>
                                        <p:tgtEl>
                                          <p:spTgt spid="88"/>
                                        </p:tgtEl>
                                        <p:attrNameLst>
                                          <p:attrName>ppt_w</p:attrName>
                                        </p:attrNameLst>
                                      </p:cBhvr>
                                      <p:tavLst>
                                        <p:tav tm="0">
                                          <p:val>
                                            <p:fltVal val="0"/>
                                          </p:val>
                                        </p:tav>
                                        <p:tav tm="100000">
                                          <p:val>
                                            <p:strVal val="#ppt_w"/>
                                          </p:val>
                                        </p:tav>
                                      </p:tavLst>
                                    </p:anim>
                                    <p:anim calcmode="lin" valueType="num">
                                      <p:cBhvr>
                                        <p:cTn id="40" dur="100" fill="hold"/>
                                        <p:tgtEl>
                                          <p:spTgt spid="88"/>
                                        </p:tgtEl>
                                        <p:attrNameLst>
                                          <p:attrName>ppt_h</p:attrName>
                                        </p:attrNameLst>
                                      </p:cBhvr>
                                      <p:tavLst>
                                        <p:tav tm="0">
                                          <p:val>
                                            <p:fltVal val="0"/>
                                          </p:val>
                                        </p:tav>
                                        <p:tav tm="100000">
                                          <p:val>
                                            <p:strVal val="#ppt_h"/>
                                          </p:val>
                                        </p:tav>
                                      </p:tavLst>
                                    </p:anim>
                                    <p:animEffect transition="in" filter="fade">
                                      <p:cBhvr>
                                        <p:cTn id="41" dur="100"/>
                                        <p:tgtEl>
                                          <p:spTgt spid="88"/>
                                        </p:tgtEl>
                                      </p:cBhvr>
                                    </p:animEffect>
                                  </p:childTnLst>
                                </p:cTn>
                              </p:par>
                              <p:par>
                                <p:cTn id="42" presetID="6" presetClass="emph" presetSubtype="0" fill="hold" nodeType="withEffect">
                                  <p:stCondLst>
                                    <p:cond delay="100"/>
                                  </p:stCondLst>
                                  <p:childTnLst>
                                    <p:animScale>
                                      <p:cBhvr>
                                        <p:cTn id="43" dur="100" fill="hold"/>
                                        <p:tgtEl>
                                          <p:spTgt spid="88"/>
                                        </p:tgtEl>
                                      </p:cBhvr>
                                      <p:by x="110000" y="110000"/>
                                    </p:animScale>
                                  </p:childTnLst>
                                </p:cTn>
                              </p:par>
                              <p:par>
                                <p:cTn id="44" presetID="6" presetClass="emph" presetSubtype="0" fill="hold" nodeType="withEffect">
                                  <p:stCondLst>
                                    <p:cond delay="200"/>
                                  </p:stCondLst>
                                  <p:childTnLst>
                                    <p:animScale>
                                      <p:cBhvr>
                                        <p:cTn id="45" dur="200" fill="hold"/>
                                        <p:tgtEl>
                                          <p:spTgt spid="88"/>
                                        </p:tgtEl>
                                      </p:cBhvr>
                                      <p:by x="90000" y="90000"/>
                                    </p:animScale>
                                  </p:childTnLst>
                                </p:cTn>
                              </p:par>
                              <p:par>
                                <p:cTn id="46" presetID="6" presetClass="emph" presetSubtype="0" fill="hold" nodeType="withEffect">
                                  <p:stCondLst>
                                    <p:cond delay="400"/>
                                  </p:stCondLst>
                                  <p:childTnLst>
                                    <p:animScale>
                                      <p:cBhvr>
                                        <p:cTn id="47" dur="100" fill="hold"/>
                                        <p:tgtEl>
                                          <p:spTgt spid="88"/>
                                        </p:tgtEl>
                                      </p:cBhvr>
                                      <p:by x="105000" y="105000"/>
                                    </p:animScale>
                                  </p:childTnLst>
                                </p:cTn>
                              </p:par>
                              <p:par>
                                <p:cTn id="48" presetID="6" presetClass="emph" presetSubtype="0" fill="hold" nodeType="withEffect">
                                  <p:stCondLst>
                                    <p:cond delay="500"/>
                                  </p:stCondLst>
                                  <p:childTnLst>
                                    <p:animScale>
                                      <p:cBhvr>
                                        <p:cTn id="49" dur="200" fill="hold"/>
                                        <p:tgtEl>
                                          <p:spTgt spid="88"/>
                                        </p:tgtEl>
                                      </p:cBhvr>
                                      <p:by x="95000" y="95000"/>
                                    </p:animScale>
                                  </p:childTnLst>
                                </p:cTn>
                              </p:par>
                            </p:childTnLst>
                          </p:cTn>
                        </p:par>
                        <p:par>
                          <p:cTn id="50" fill="hold">
                            <p:stCondLst>
                              <p:cond delay="2600"/>
                            </p:stCondLst>
                            <p:childTnLst>
                              <p:par>
                                <p:cTn id="51" presetID="22" presetClass="entr" presetSubtype="8" fill="hold" grpId="0" nodeType="after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left)">
                                      <p:cBhvr>
                                        <p:cTn id="53" dur="500"/>
                                        <p:tgtEl>
                                          <p:spTgt spid="87"/>
                                        </p:tgtEl>
                                      </p:cBhvr>
                                    </p:animEffect>
                                  </p:childTnLst>
                                </p:cTn>
                              </p:par>
                            </p:childTnLst>
                          </p:cTn>
                        </p:par>
                        <p:par>
                          <p:cTn id="54" fill="hold">
                            <p:stCondLst>
                              <p:cond delay="3100"/>
                            </p:stCondLst>
                            <p:childTnLst>
                              <p:par>
                                <p:cTn id="55" presetID="53" presetClass="entr" presetSubtype="16" fill="hold"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p:cTn id="57" dur="100" fill="hold"/>
                                        <p:tgtEl>
                                          <p:spTgt spid="94"/>
                                        </p:tgtEl>
                                        <p:attrNameLst>
                                          <p:attrName>ppt_w</p:attrName>
                                        </p:attrNameLst>
                                      </p:cBhvr>
                                      <p:tavLst>
                                        <p:tav tm="0">
                                          <p:val>
                                            <p:fltVal val="0"/>
                                          </p:val>
                                        </p:tav>
                                        <p:tav tm="100000">
                                          <p:val>
                                            <p:strVal val="#ppt_w"/>
                                          </p:val>
                                        </p:tav>
                                      </p:tavLst>
                                    </p:anim>
                                    <p:anim calcmode="lin" valueType="num">
                                      <p:cBhvr>
                                        <p:cTn id="58" dur="100" fill="hold"/>
                                        <p:tgtEl>
                                          <p:spTgt spid="94"/>
                                        </p:tgtEl>
                                        <p:attrNameLst>
                                          <p:attrName>ppt_h</p:attrName>
                                        </p:attrNameLst>
                                      </p:cBhvr>
                                      <p:tavLst>
                                        <p:tav tm="0">
                                          <p:val>
                                            <p:fltVal val="0"/>
                                          </p:val>
                                        </p:tav>
                                        <p:tav tm="100000">
                                          <p:val>
                                            <p:strVal val="#ppt_h"/>
                                          </p:val>
                                        </p:tav>
                                      </p:tavLst>
                                    </p:anim>
                                    <p:animEffect transition="in" filter="fade">
                                      <p:cBhvr>
                                        <p:cTn id="59" dur="100"/>
                                        <p:tgtEl>
                                          <p:spTgt spid="94"/>
                                        </p:tgtEl>
                                      </p:cBhvr>
                                    </p:animEffect>
                                  </p:childTnLst>
                                </p:cTn>
                              </p:par>
                              <p:par>
                                <p:cTn id="60" presetID="6" presetClass="emph" presetSubtype="0" fill="hold" nodeType="withEffect">
                                  <p:stCondLst>
                                    <p:cond delay="100"/>
                                  </p:stCondLst>
                                  <p:childTnLst>
                                    <p:animScale>
                                      <p:cBhvr>
                                        <p:cTn id="61" dur="100" fill="hold"/>
                                        <p:tgtEl>
                                          <p:spTgt spid="94"/>
                                        </p:tgtEl>
                                      </p:cBhvr>
                                      <p:by x="110000" y="110000"/>
                                    </p:animScale>
                                  </p:childTnLst>
                                </p:cTn>
                              </p:par>
                              <p:par>
                                <p:cTn id="62" presetID="6" presetClass="emph" presetSubtype="0" fill="hold" nodeType="withEffect">
                                  <p:stCondLst>
                                    <p:cond delay="200"/>
                                  </p:stCondLst>
                                  <p:childTnLst>
                                    <p:animScale>
                                      <p:cBhvr>
                                        <p:cTn id="63" dur="200" fill="hold"/>
                                        <p:tgtEl>
                                          <p:spTgt spid="94"/>
                                        </p:tgtEl>
                                      </p:cBhvr>
                                      <p:by x="90000" y="90000"/>
                                    </p:animScale>
                                  </p:childTnLst>
                                </p:cTn>
                              </p:par>
                              <p:par>
                                <p:cTn id="64" presetID="6" presetClass="emph" presetSubtype="0" fill="hold" nodeType="withEffect">
                                  <p:stCondLst>
                                    <p:cond delay="400"/>
                                  </p:stCondLst>
                                  <p:childTnLst>
                                    <p:animScale>
                                      <p:cBhvr>
                                        <p:cTn id="65" dur="100" fill="hold"/>
                                        <p:tgtEl>
                                          <p:spTgt spid="94"/>
                                        </p:tgtEl>
                                      </p:cBhvr>
                                      <p:by x="105000" y="105000"/>
                                    </p:animScale>
                                  </p:childTnLst>
                                </p:cTn>
                              </p:par>
                              <p:par>
                                <p:cTn id="66" presetID="6" presetClass="emph" presetSubtype="0" fill="hold" nodeType="withEffect">
                                  <p:stCondLst>
                                    <p:cond delay="500"/>
                                  </p:stCondLst>
                                  <p:childTnLst>
                                    <p:animScale>
                                      <p:cBhvr>
                                        <p:cTn id="67" dur="200" fill="hold"/>
                                        <p:tgtEl>
                                          <p:spTgt spid="94"/>
                                        </p:tgtEl>
                                      </p:cBhvr>
                                      <p:by x="95000" y="95000"/>
                                    </p:animScale>
                                  </p:childTnLst>
                                </p:cTn>
                              </p:par>
                            </p:childTnLst>
                          </p:cTn>
                        </p:par>
                        <p:par>
                          <p:cTn id="68" fill="hold">
                            <p:stCondLst>
                              <p:cond delay="3800"/>
                            </p:stCondLst>
                            <p:childTnLst>
                              <p:par>
                                <p:cTn id="69" presetID="22" presetClass="entr" presetSubtype="8" fill="hold" grpId="0" nodeType="after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left)">
                                      <p:cBhvr>
                                        <p:cTn id="71" dur="500"/>
                                        <p:tgtEl>
                                          <p:spTgt spid="93"/>
                                        </p:tgtEl>
                                      </p:cBhvr>
                                    </p:animEffect>
                                  </p:childTnLst>
                                </p:cTn>
                              </p:par>
                            </p:childTnLst>
                          </p:cTn>
                        </p:par>
                        <p:par>
                          <p:cTn id="72" fill="hold">
                            <p:stCondLst>
                              <p:cond delay="4300"/>
                            </p:stCondLst>
                            <p:childTnLst>
                              <p:par>
                                <p:cTn id="73" presetID="53" presetClass="entr" presetSubtype="16" fill="hold" nodeType="afterEffect">
                                  <p:stCondLst>
                                    <p:cond delay="0"/>
                                  </p:stCondLst>
                                  <p:childTnLst>
                                    <p:set>
                                      <p:cBhvr>
                                        <p:cTn id="74" dur="1" fill="hold">
                                          <p:stCondLst>
                                            <p:cond delay="0"/>
                                          </p:stCondLst>
                                        </p:cTn>
                                        <p:tgtEl>
                                          <p:spTgt spid="82"/>
                                        </p:tgtEl>
                                        <p:attrNameLst>
                                          <p:attrName>style.visibility</p:attrName>
                                        </p:attrNameLst>
                                      </p:cBhvr>
                                      <p:to>
                                        <p:strVal val="visible"/>
                                      </p:to>
                                    </p:set>
                                    <p:anim calcmode="lin" valueType="num">
                                      <p:cBhvr>
                                        <p:cTn id="75" dur="100" fill="hold"/>
                                        <p:tgtEl>
                                          <p:spTgt spid="82"/>
                                        </p:tgtEl>
                                        <p:attrNameLst>
                                          <p:attrName>ppt_w</p:attrName>
                                        </p:attrNameLst>
                                      </p:cBhvr>
                                      <p:tavLst>
                                        <p:tav tm="0">
                                          <p:val>
                                            <p:fltVal val="0"/>
                                          </p:val>
                                        </p:tav>
                                        <p:tav tm="100000">
                                          <p:val>
                                            <p:strVal val="#ppt_w"/>
                                          </p:val>
                                        </p:tav>
                                      </p:tavLst>
                                    </p:anim>
                                    <p:anim calcmode="lin" valueType="num">
                                      <p:cBhvr>
                                        <p:cTn id="76" dur="100" fill="hold"/>
                                        <p:tgtEl>
                                          <p:spTgt spid="82"/>
                                        </p:tgtEl>
                                        <p:attrNameLst>
                                          <p:attrName>ppt_h</p:attrName>
                                        </p:attrNameLst>
                                      </p:cBhvr>
                                      <p:tavLst>
                                        <p:tav tm="0">
                                          <p:val>
                                            <p:fltVal val="0"/>
                                          </p:val>
                                        </p:tav>
                                        <p:tav tm="100000">
                                          <p:val>
                                            <p:strVal val="#ppt_h"/>
                                          </p:val>
                                        </p:tav>
                                      </p:tavLst>
                                    </p:anim>
                                    <p:animEffect transition="in" filter="fade">
                                      <p:cBhvr>
                                        <p:cTn id="77" dur="100"/>
                                        <p:tgtEl>
                                          <p:spTgt spid="82"/>
                                        </p:tgtEl>
                                      </p:cBhvr>
                                    </p:animEffect>
                                  </p:childTnLst>
                                </p:cTn>
                              </p:par>
                              <p:par>
                                <p:cTn id="78" presetID="6" presetClass="emph" presetSubtype="0" fill="hold" nodeType="withEffect">
                                  <p:stCondLst>
                                    <p:cond delay="100"/>
                                  </p:stCondLst>
                                  <p:childTnLst>
                                    <p:animScale>
                                      <p:cBhvr>
                                        <p:cTn id="79" dur="100" fill="hold"/>
                                        <p:tgtEl>
                                          <p:spTgt spid="82"/>
                                        </p:tgtEl>
                                      </p:cBhvr>
                                      <p:by x="110000" y="110000"/>
                                    </p:animScale>
                                  </p:childTnLst>
                                </p:cTn>
                              </p:par>
                              <p:par>
                                <p:cTn id="80" presetID="6" presetClass="emph" presetSubtype="0" fill="hold" nodeType="withEffect">
                                  <p:stCondLst>
                                    <p:cond delay="200"/>
                                  </p:stCondLst>
                                  <p:childTnLst>
                                    <p:animScale>
                                      <p:cBhvr>
                                        <p:cTn id="81" dur="200" fill="hold"/>
                                        <p:tgtEl>
                                          <p:spTgt spid="82"/>
                                        </p:tgtEl>
                                      </p:cBhvr>
                                      <p:by x="90000" y="90000"/>
                                    </p:animScale>
                                  </p:childTnLst>
                                </p:cTn>
                              </p:par>
                              <p:par>
                                <p:cTn id="82" presetID="6" presetClass="emph" presetSubtype="0" fill="hold" nodeType="withEffect">
                                  <p:stCondLst>
                                    <p:cond delay="400"/>
                                  </p:stCondLst>
                                  <p:childTnLst>
                                    <p:animScale>
                                      <p:cBhvr>
                                        <p:cTn id="83" dur="100" fill="hold"/>
                                        <p:tgtEl>
                                          <p:spTgt spid="82"/>
                                        </p:tgtEl>
                                      </p:cBhvr>
                                      <p:by x="105000" y="105000"/>
                                    </p:animScale>
                                  </p:childTnLst>
                                </p:cTn>
                              </p:par>
                              <p:par>
                                <p:cTn id="84" presetID="6" presetClass="emph" presetSubtype="0" fill="hold" nodeType="withEffect">
                                  <p:stCondLst>
                                    <p:cond delay="500"/>
                                  </p:stCondLst>
                                  <p:childTnLst>
                                    <p:animScale>
                                      <p:cBhvr>
                                        <p:cTn id="85" dur="200" fill="hold"/>
                                        <p:tgtEl>
                                          <p:spTgt spid="82"/>
                                        </p:tgtEl>
                                      </p:cBhvr>
                                      <p:by x="95000" y="95000"/>
                                    </p:animScale>
                                  </p:childTnLst>
                                </p:cTn>
                              </p:par>
                            </p:childTnLst>
                          </p:cTn>
                        </p:par>
                        <p:par>
                          <p:cTn id="86" fill="hold">
                            <p:stCondLst>
                              <p:cond delay="5000"/>
                            </p:stCondLst>
                            <p:childTnLst>
                              <p:par>
                                <p:cTn id="87" presetID="22" presetClass="entr" presetSubtype="8" fill="hold" grpId="0" nodeType="after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wipe(left)">
                                      <p:cBhvr>
                                        <p:cTn id="89" dur="500"/>
                                        <p:tgtEl>
                                          <p:spTgt spid="76"/>
                                        </p:tgtEl>
                                      </p:cBhvr>
                                    </p:animEffect>
                                  </p:childTnLst>
                                </p:cTn>
                              </p:par>
                            </p:childTnLst>
                          </p:cTn>
                        </p:par>
                        <p:par>
                          <p:cTn id="90" fill="hold">
                            <p:stCondLst>
                              <p:cond delay="5500"/>
                            </p:stCondLst>
                            <p:childTnLst>
                              <p:par>
                                <p:cTn id="91" presetID="2" presetClass="entr" presetSubtype="8"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fill="hold"/>
                                        <p:tgtEl>
                                          <p:spTgt spid="37"/>
                                        </p:tgtEl>
                                        <p:attrNameLst>
                                          <p:attrName>ppt_x</p:attrName>
                                        </p:attrNameLst>
                                      </p:cBhvr>
                                      <p:tavLst>
                                        <p:tav tm="0">
                                          <p:val>
                                            <p:strVal val="0-#ppt_w/2"/>
                                          </p:val>
                                        </p:tav>
                                        <p:tav tm="100000">
                                          <p:val>
                                            <p:strVal val="#ppt_x"/>
                                          </p:val>
                                        </p:tav>
                                      </p:tavLst>
                                    </p:anim>
                                    <p:anim calcmode="lin" valueType="num">
                                      <p:cBhvr additive="base">
                                        <p:cTn id="94" dur="500" fill="hold"/>
                                        <p:tgtEl>
                                          <p:spTgt spid="37"/>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6" presetClass="emph" presetSubtype="0" fill="hold" nodeType="afterEffect">
                                  <p:stCondLst>
                                    <p:cond delay="0"/>
                                  </p:stCondLst>
                                  <p:childTnLst>
                                    <p:animEffect transition="out" filter="fade">
                                      <p:cBhvr>
                                        <p:cTn id="97" dur="500" tmFilter="0, 0; .2, .5; .8, .5; 1, 0"/>
                                        <p:tgtEl>
                                          <p:spTgt spid="88"/>
                                        </p:tgtEl>
                                      </p:cBhvr>
                                    </p:animEffect>
                                    <p:animScale>
                                      <p:cBhvr>
                                        <p:cTn id="98" dur="250" autoRev="1" fill="hold"/>
                                        <p:tgtEl>
                                          <p:spTgt spid="88"/>
                                        </p:tgtEl>
                                      </p:cBhvr>
                                      <p:by x="105000" y="105000"/>
                                    </p:animScale>
                                  </p:childTnLst>
                                </p:cTn>
                              </p:par>
                              <p:par>
                                <p:cTn id="99" presetID="26" presetClass="emph" presetSubtype="0" fill="hold" grpId="1" nodeType="withEffect">
                                  <p:stCondLst>
                                    <p:cond delay="0"/>
                                  </p:stCondLst>
                                  <p:childTnLst>
                                    <p:animEffect transition="out" filter="fade">
                                      <p:cBhvr>
                                        <p:cTn id="100" dur="500" tmFilter="0, 0; .2, .5; .8, .5; 1, 0"/>
                                        <p:tgtEl>
                                          <p:spTgt spid="87"/>
                                        </p:tgtEl>
                                      </p:cBhvr>
                                    </p:animEffect>
                                    <p:animScale>
                                      <p:cBhvr>
                                        <p:cTn id="101" dur="250" autoRev="1" fill="hold"/>
                                        <p:tgtEl>
                                          <p:spTgt spid="8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87" grpId="0"/>
      <p:bldP spid="87" grpId="1"/>
      <p:bldP spid="93" grpId="0"/>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0"/>
          <p:cNvSpPr/>
          <p:nvPr/>
        </p:nvSpPr>
        <p:spPr>
          <a:xfrm>
            <a:off x="3707904" y="3291830"/>
            <a:ext cx="1415772" cy="461665"/>
          </a:xfrm>
          <a:prstGeom prst="rect">
            <a:avLst/>
          </a:prstGeom>
        </p:spPr>
        <p:txBody>
          <a:bodyPr wrap="none">
            <a:spAutoFit/>
          </a:bodyPr>
          <a:lstStyle/>
          <a:p>
            <a:r>
              <a:rPr lang="zh-CN" altLang="en-US" sz="2400" b="1" dirty="0">
                <a:solidFill>
                  <a:srgbClr val="007CD0"/>
                </a:solidFill>
                <a:latin typeface="微软雅黑" panose="020B0503020204020204" pitchFamily="34" charset="-122"/>
                <a:ea typeface="微软雅黑" panose="020B0503020204020204" pitchFamily="34" charset="-122"/>
              </a:rPr>
              <a:t>填加标题</a:t>
            </a:r>
            <a:endParaRPr lang="en-US" sz="2400" b="1" dirty="0">
              <a:solidFill>
                <a:srgbClr val="007CD0"/>
              </a:solidFill>
              <a:latin typeface="微软雅黑" panose="020B0503020204020204" pitchFamily="34" charset="-122"/>
              <a:ea typeface="微软雅黑" panose="020B0503020204020204" pitchFamily="34" charset="-122"/>
            </a:endParaRPr>
          </a:p>
        </p:txBody>
      </p:sp>
      <p:sp>
        <p:nvSpPr>
          <p:cNvPr id="14" name="Rectangle 12"/>
          <p:cNvSpPr/>
          <p:nvPr/>
        </p:nvSpPr>
        <p:spPr>
          <a:xfrm>
            <a:off x="3822090" y="3824897"/>
            <a:ext cx="3196346" cy="65064"/>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TextBox 14"/>
          <p:cNvSpPr txBox="1"/>
          <p:nvPr/>
        </p:nvSpPr>
        <p:spPr>
          <a:xfrm>
            <a:off x="3712632" y="3889960"/>
            <a:ext cx="3441852" cy="1061829"/>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itchFamily="34" charset="-122"/>
                <a:ea typeface="微软雅黑" panose="020B0503020204020204" pitchFamily="34" charset="-122"/>
              </a:rPr>
              <a:t>单击此处添加文本  单击此处添加文本</a:t>
            </a:r>
            <a:endParaRPr lang="en-US" altLang="zh-CN" sz="1400" dirty="0">
              <a:solidFill>
                <a:schemeClr val="tx1">
                  <a:lumMod val="75000"/>
                  <a:lumOff val="25000"/>
                </a:schemeClr>
              </a:solidFill>
              <a:latin typeface="微软雅黑" pitchFamily="34" charset="-122"/>
              <a:ea typeface="微软雅黑" panose="020B0503020204020204" pitchFamily="34" charset="-122"/>
            </a:endParaRPr>
          </a:p>
          <a:p>
            <a:pPr>
              <a:lnSpc>
                <a:spcPct val="150000"/>
              </a:lnSpc>
            </a:pPr>
            <a:r>
              <a:rPr lang="zh-CN" altLang="en-US" sz="1400" dirty="0">
                <a:solidFill>
                  <a:schemeClr val="tx1">
                    <a:lumMod val="75000"/>
                    <a:lumOff val="25000"/>
                  </a:schemeClr>
                </a:solidFill>
                <a:latin typeface="微软雅黑" pitchFamily="34" charset="-122"/>
                <a:ea typeface="微软雅黑" panose="020B0503020204020204" pitchFamily="34" charset="-122"/>
              </a:rPr>
              <a:t>单击此处添加文本  单击此处添加文本</a:t>
            </a:r>
            <a:endParaRPr lang="en-US" altLang="zh-CN" sz="1400" dirty="0">
              <a:solidFill>
                <a:schemeClr val="tx1">
                  <a:lumMod val="75000"/>
                  <a:lumOff val="25000"/>
                </a:schemeClr>
              </a:solidFill>
              <a:latin typeface="微软雅黑" pitchFamily="34" charset="-122"/>
              <a:ea typeface="微软雅黑" panose="020B0503020204020204" pitchFamily="34" charset="-122"/>
            </a:endParaRPr>
          </a:p>
          <a:p>
            <a:pPr>
              <a:lnSpc>
                <a:spcPct val="150000"/>
              </a:lnSpc>
            </a:pPr>
            <a:endParaRPr lang="en-US" altLang="zh-CN" sz="1400" dirty="0">
              <a:solidFill>
                <a:schemeClr val="tx1">
                  <a:lumMod val="75000"/>
                  <a:lumOff val="25000"/>
                </a:schemeClr>
              </a:solidFill>
              <a:latin typeface="微软雅黑" pitchFamily="34" charset="-122"/>
              <a:ea typeface="微软雅黑" panose="020B0503020204020204" pitchFamily="34" charset="-122"/>
            </a:endParaRPr>
          </a:p>
        </p:txBody>
      </p:sp>
      <p:grpSp>
        <p:nvGrpSpPr>
          <p:cNvPr id="16" name="组合 15"/>
          <p:cNvGrpSpPr/>
          <p:nvPr/>
        </p:nvGrpSpPr>
        <p:grpSpPr>
          <a:xfrm rot="5400000">
            <a:off x="6753075" y="1363165"/>
            <a:ext cx="2010940" cy="1547790"/>
            <a:chOff x="5027106" y="2345385"/>
            <a:chExt cx="1172844" cy="902720"/>
          </a:xfrm>
        </p:grpSpPr>
        <p:grpSp>
          <p:nvGrpSpPr>
            <p:cNvPr id="17" name="组合 1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2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18" name="TextBox 33"/>
            <p:cNvSpPr>
              <a:spLocks noChangeArrowheads="1"/>
            </p:cNvSpPr>
            <p:nvPr/>
          </p:nvSpPr>
          <p:spPr bwMode="auto">
            <a:xfrm rot="16200000">
              <a:off x="5142848" y="2612185"/>
              <a:ext cx="678823" cy="39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微软雅黑" pitchFamily="34" charset="-122"/>
                  <a:ea typeface="微软雅黑" pitchFamily="34" charset="-122"/>
                </a:rPr>
                <a:t>单击填</a:t>
              </a:r>
              <a:endParaRPr lang="en-US" altLang="zh-CN" sz="2200" b="1" dirty="0">
                <a:solidFill>
                  <a:srgbClr val="007CD0"/>
                </a:solidFill>
                <a:latin typeface="微软雅黑" pitchFamily="34" charset="-122"/>
                <a:ea typeface="微软雅黑" pitchFamily="34" charset="-122"/>
              </a:endParaRPr>
            </a:p>
            <a:p>
              <a:pPr algn="ctr"/>
              <a:r>
                <a:rPr lang="zh-CN" altLang="en-US" sz="2200" b="1" dirty="0">
                  <a:solidFill>
                    <a:srgbClr val="007CD0"/>
                  </a:solidFill>
                  <a:latin typeface="微软雅黑" pitchFamily="34" charset="-122"/>
                  <a:ea typeface="微软雅黑" pitchFamily="34" charset="-122"/>
                </a:rPr>
                <a:t>加内容</a:t>
              </a:r>
            </a:p>
          </p:txBody>
        </p:sp>
      </p:grpSp>
      <p:grpSp>
        <p:nvGrpSpPr>
          <p:cNvPr id="21" name="组合 20"/>
          <p:cNvGrpSpPr/>
          <p:nvPr/>
        </p:nvGrpSpPr>
        <p:grpSpPr>
          <a:xfrm rot="5400000">
            <a:off x="4988497" y="1363165"/>
            <a:ext cx="2010940" cy="1547790"/>
            <a:chOff x="5027106" y="2345385"/>
            <a:chExt cx="1172844" cy="902720"/>
          </a:xfrm>
        </p:grpSpPr>
        <p:grpSp>
          <p:nvGrpSpPr>
            <p:cNvPr id="22" name="组合 2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25"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23" name="TextBox 33"/>
            <p:cNvSpPr>
              <a:spLocks noChangeArrowheads="1"/>
            </p:cNvSpPr>
            <p:nvPr/>
          </p:nvSpPr>
          <p:spPr bwMode="auto">
            <a:xfrm rot="16200000">
              <a:off x="5142848" y="2612185"/>
              <a:ext cx="678823" cy="39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微软雅黑" pitchFamily="34" charset="-122"/>
                  <a:ea typeface="微软雅黑" pitchFamily="34" charset="-122"/>
                </a:rPr>
                <a:t>单击填</a:t>
              </a:r>
              <a:endParaRPr lang="en-US" altLang="zh-CN" sz="2200" b="1" dirty="0">
                <a:solidFill>
                  <a:srgbClr val="007CD0"/>
                </a:solidFill>
                <a:latin typeface="微软雅黑" pitchFamily="34" charset="-122"/>
                <a:ea typeface="微软雅黑" pitchFamily="34" charset="-122"/>
              </a:endParaRPr>
            </a:p>
            <a:p>
              <a:pPr algn="ctr"/>
              <a:r>
                <a:rPr lang="zh-CN" altLang="en-US" sz="2200" b="1" dirty="0">
                  <a:solidFill>
                    <a:srgbClr val="007CD0"/>
                  </a:solidFill>
                  <a:latin typeface="微软雅黑" pitchFamily="34" charset="-122"/>
                  <a:ea typeface="微软雅黑" pitchFamily="34" charset="-122"/>
                </a:rPr>
                <a:t>加内容</a:t>
              </a:r>
            </a:p>
          </p:txBody>
        </p:sp>
      </p:grpSp>
      <p:grpSp>
        <p:nvGrpSpPr>
          <p:cNvPr id="26" name="组合 25"/>
          <p:cNvGrpSpPr/>
          <p:nvPr/>
        </p:nvGrpSpPr>
        <p:grpSpPr>
          <a:xfrm rot="5400000">
            <a:off x="3188297" y="1363165"/>
            <a:ext cx="2010940" cy="1547790"/>
            <a:chOff x="5027106" y="2345385"/>
            <a:chExt cx="1172844" cy="902720"/>
          </a:xfrm>
        </p:grpSpPr>
        <p:grpSp>
          <p:nvGrpSpPr>
            <p:cNvPr id="27" name="组合 2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3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28" name="TextBox 33"/>
            <p:cNvSpPr>
              <a:spLocks noChangeArrowheads="1"/>
            </p:cNvSpPr>
            <p:nvPr/>
          </p:nvSpPr>
          <p:spPr bwMode="auto">
            <a:xfrm rot="16200000">
              <a:off x="5142848" y="2612185"/>
              <a:ext cx="678823" cy="39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微软雅黑" pitchFamily="34" charset="-122"/>
                  <a:ea typeface="微软雅黑" pitchFamily="34" charset="-122"/>
                </a:rPr>
                <a:t>单击填</a:t>
              </a:r>
              <a:endParaRPr lang="en-US" altLang="zh-CN" sz="2200" b="1" dirty="0">
                <a:solidFill>
                  <a:srgbClr val="007CD0"/>
                </a:solidFill>
                <a:latin typeface="微软雅黑" pitchFamily="34" charset="-122"/>
                <a:ea typeface="微软雅黑" pitchFamily="34" charset="-122"/>
              </a:endParaRPr>
            </a:p>
            <a:p>
              <a:pPr algn="ctr"/>
              <a:r>
                <a:rPr lang="zh-CN" altLang="en-US" sz="2200" b="1" dirty="0">
                  <a:solidFill>
                    <a:srgbClr val="007CD0"/>
                  </a:solidFill>
                  <a:latin typeface="微软雅黑" pitchFamily="34" charset="-122"/>
                  <a:ea typeface="微软雅黑" pitchFamily="34" charset="-122"/>
                </a:rPr>
                <a:t>加内容</a:t>
              </a:r>
            </a:p>
          </p:txBody>
        </p:sp>
      </p:grpSp>
      <p:pic>
        <p:nvPicPr>
          <p:cNvPr id="31" name="Picture 56" descr="555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64" y="915566"/>
            <a:ext cx="2403475"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1+#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childTnLst>
                          </p:cTn>
                        </p:par>
                        <p:par>
                          <p:cTn id="25" fill="hold">
                            <p:stCondLst>
                              <p:cond delay="1860"/>
                            </p:stCondLst>
                            <p:childTnLst>
                              <p:par>
                                <p:cTn id="26" presetID="26"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362">
                                          <p:stCondLst>
                                            <p:cond delay="0"/>
                                          </p:stCondLst>
                                        </p:cTn>
                                        <p:tgtEl>
                                          <p:spTgt spid="26"/>
                                        </p:tgtEl>
                                      </p:cBhvr>
                                    </p:animEffect>
                                    <p:anim calcmode="lin" valueType="num">
                                      <p:cBhvr>
                                        <p:cTn id="29" dur="1139"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30" dur="415"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1" dur="415" tmFilter="0, 0; 0.125,0.2665; 0.25,0.4; 0.375,0.465; 0.5,0.5;  0.625,0.535; 0.75,0.6; 0.875,0.7335; 1,1">
                                          <p:stCondLst>
                                            <p:cond delay="415"/>
                                          </p:stCondLst>
                                        </p:cTn>
                                        <p:tgtEl>
                                          <p:spTgt spid="26"/>
                                        </p:tgtEl>
                                        <p:attrNameLst>
                                          <p:attrName>ppt_y</p:attrName>
                                        </p:attrNameLst>
                                      </p:cBhvr>
                                      <p:tavLst>
                                        <p:tav tm="0" fmla="#ppt_y-sin(pi*$)/9">
                                          <p:val>
                                            <p:fltVal val="0"/>
                                          </p:val>
                                        </p:tav>
                                        <p:tav tm="100000">
                                          <p:val>
                                            <p:fltVal val="1"/>
                                          </p:val>
                                        </p:tav>
                                      </p:tavLst>
                                    </p:anim>
                                    <p:anim calcmode="lin" valueType="num">
                                      <p:cBhvr>
                                        <p:cTn id="32" dur="207" tmFilter="0, 0; 0.125,0.2665; 0.25,0.4; 0.375,0.465; 0.5,0.5;  0.625,0.535; 0.75,0.6; 0.875,0.7335; 1,1">
                                          <p:stCondLst>
                                            <p:cond delay="828"/>
                                          </p:stCondLst>
                                        </p:cTn>
                                        <p:tgtEl>
                                          <p:spTgt spid="26"/>
                                        </p:tgtEl>
                                        <p:attrNameLst>
                                          <p:attrName>ppt_y</p:attrName>
                                        </p:attrNameLst>
                                      </p:cBhvr>
                                      <p:tavLst>
                                        <p:tav tm="0" fmla="#ppt_y-sin(pi*$)/27">
                                          <p:val>
                                            <p:fltVal val="0"/>
                                          </p:val>
                                        </p:tav>
                                        <p:tav tm="100000">
                                          <p:val>
                                            <p:fltVal val="1"/>
                                          </p:val>
                                        </p:tav>
                                      </p:tavLst>
                                    </p:anim>
                                    <p:anim calcmode="lin" valueType="num">
                                      <p:cBhvr>
                                        <p:cTn id="33" dur="103" tmFilter="0, 0; 0.125,0.2665; 0.25,0.4; 0.375,0.465; 0.5,0.5;  0.625,0.535; 0.75,0.6; 0.875,0.7335; 1,1">
                                          <p:stCondLst>
                                            <p:cond delay="1035"/>
                                          </p:stCondLst>
                                        </p:cTn>
                                        <p:tgtEl>
                                          <p:spTgt spid="26"/>
                                        </p:tgtEl>
                                        <p:attrNameLst>
                                          <p:attrName>ppt_y</p:attrName>
                                        </p:attrNameLst>
                                      </p:cBhvr>
                                      <p:tavLst>
                                        <p:tav tm="0" fmla="#ppt_y-sin(pi*$)/81">
                                          <p:val>
                                            <p:fltVal val="0"/>
                                          </p:val>
                                        </p:tav>
                                        <p:tav tm="100000">
                                          <p:val>
                                            <p:fltVal val="1"/>
                                          </p:val>
                                        </p:tav>
                                      </p:tavLst>
                                    </p:anim>
                                    <p:animScale>
                                      <p:cBhvr>
                                        <p:cTn id="34" dur="16">
                                          <p:stCondLst>
                                            <p:cond delay="406"/>
                                          </p:stCondLst>
                                        </p:cTn>
                                        <p:tgtEl>
                                          <p:spTgt spid="26"/>
                                        </p:tgtEl>
                                      </p:cBhvr>
                                      <p:to x="100000" y="60000"/>
                                    </p:animScale>
                                    <p:animScale>
                                      <p:cBhvr>
                                        <p:cTn id="35" dur="104" decel="50000">
                                          <p:stCondLst>
                                            <p:cond delay="423"/>
                                          </p:stCondLst>
                                        </p:cTn>
                                        <p:tgtEl>
                                          <p:spTgt spid="26"/>
                                        </p:tgtEl>
                                      </p:cBhvr>
                                      <p:to x="100000" y="100000"/>
                                    </p:animScale>
                                    <p:animScale>
                                      <p:cBhvr>
                                        <p:cTn id="36" dur="16">
                                          <p:stCondLst>
                                            <p:cond delay="820"/>
                                          </p:stCondLst>
                                        </p:cTn>
                                        <p:tgtEl>
                                          <p:spTgt spid="26"/>
                                        </p:tgtEl>
                                      </p:cBhvr>
                                      <p:to x="100000" y="80000"/>
                                    </p:animScale>
                                    <p:animScale>
                                      <p:cBhvr>
                                        <p:cTn id="37" dur="104" decel="50000">
                                          <p:stCondLst>
                                            <p:cond delay="836"/>
                                          </p:stCondLst>
                                        </p:cTn>
                                        <p:tgtEl>
                                          <p:spTgt spid="26"/>
                                        </p:tgtEl>
                                      </p:cBhvr>
                                      <p:to x="100000" y="100000"/>
                                    </p:animScale>
                                    <p:animScale>
                                      <p:cBhvr>
                                        <p:cTn id="38" dur="16">
                                          <p:stCondLst>
                                            <p:cond delay="1026"/>
                                          </p:stCondLst>
                                        </p:cTn>
                                        <p:tgtEl>
                                          <p:spTgt spid="26"/>
                                        </p:tgtEl>
                                      </p:cBhvr>
                                      <p:to x="100000" y="90000"/>
                                    </p:animScale>
                                    <p:animScale>
                                      <p:cBhvr>
                                        <p:cTn id="39" dur="104" decel="50000">
                                          <p:stCondLst>
                                            <p:cond delay="1042"/>
                                          </p:stCondLst>
                                        </p:cTn>
                                        <p:tgtEl>
                                          <p:spTgt spid="26"/>
                                        </p:tgtEl>
                                      </p:cBhvr>
                                      <p:to x="100000" y="100000"/>
                                    </p:animScale>
                                    <p:animScale>
                                      <p:cBhvr>
                                        <p:cTn id="40" dur="16">
                                          <p:stCondLst>
                                            <p:cond delay="1130"/>
                                          </p:stCondLst>
                                        </p:cTn>
                                        <p:tgtEl>
                                          <p:spTgt spid="26"/>
                                        </p:tgtEl>
                                      </p:cBhvr>
                                      <p:to x="100000" y="95000"/>
                                    </p:animScale>
                                    <p:animScale>
                                      <p:cBhvr>
                                        <p:cTn id="41" dur="104" decel="50000">
                                          <p:stCondLst>
                                            <p:cond delay="1146"/>
                                          </p:stCondLst>
                                        </p:cTn>
                                        <p:tgtEl>
                                          <p:spTgt spid="26"/>
                                        </p:tgtEl>
                                      </p:cBhvr>
                                      <p:to x="100000" y="100000"/>
                                    </p:animScale>
                                  </p:childTnLst>
                                </p:cTn>
                              </p:par>
                              <p:par>
                                <p:cTn id="42" presetID="26" presetClass="entr" presetSubtype="0" fill="hold" nodeType="withEffect">
                                  <p:stCondLst>
                                    <p:cond delay="250"/>
                                  </p:stCondLst>
                                  <p:childTnLst>
                                    <p:set>
                                      <p:cBhvr>
                                        <p:cTn id="43" dur="1" fill="hold">
                                          <p:stCondLst>
                                            <p:cond delay="0"/>
                                          </p:stCondLst>
                                        </p:cTn>
                                        <p:tgtEl>
                                          <p:spTgt spid="21"/>
                                        </p:tgtEl>
                                        <p:attrNameLst>
                                          <p:attrName>style.visibility</p:attrName>
                                        </p:attrNameLst>
                                      </p:cBhvr>
                                      <p:to>
                                        <p:strVal val="visible"/>
                                      </p:to>
                                    </p:set>
                                    <p:animEffect transition="in" filter="wipe(down)">
                                      <p:cBhvr>
                                        <p:cTn id="44" dur="362">
                                          <p:stCondLst>
                                            <p:cond delay="0"/>
                                          </p:stCondLst>
                                        </p:cTn>
                                        <p:tgtEl>
                                          <p:spTgt spid="21"/>
                                        </p:tgtEl>
                                      </p:cBhvr>
                                    </p:animEffect>
                                    <p:anim calcmode="lin" valueType="num">
                                      <p:cBhvr>
                                        <p:cTn id="45" dur="1139"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6" dur="415"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7" dur="415" tmFilter="0, 0; 0.125,0.2665; 0.25,0.4; 0.375,0.465; 0.5,0.5;  0.625,0.535; 0.75,0.6; 0.875,0.7335; 1,1">
                                          <p:stCondLst>
                                            <p:cond delay="415"/>
                                          </p:stCondLst>
                                        </p:cTn>
                                        <p:tgtEl>
                                          <p:spTgt spid="21"/>
                                        </p:tgtEl>
                                        <p:attrNameLst>
                                          <p:attrName>ppt_y</p:attrName>
                                        </p:attrNameLst>
                                      </p:cBhvr>
                                      <p:tavLst>
                                        <p:tav tm="0" fmla="#ppt_y-sin(pi*$)/9">
                                          <p:val>
                                            <p:fltVal val="0"/>
                                          </p:val>
                                        </p:tav>
                                        <p:tav tm="100000">
                                          <p:val>
                                            <p:fltVal val="1"/>
                                          </p:val>
                                        </p:tav>
                                      </p:tavLst>
                                    </p:anim>
                                    <p:anim calcmode="lin" valueType="num">
                                      <p:cBhvr>
                                        <p:cTn id="48" dur="207" tmFilter="0, 0; 0.125,0.2665; 0.25,0.4; 0.375,0.465; 0.5,0.5;  0.625,0.535; 0.75,0.6; 0.875,0.7335; 1,1">
                                          <p:stCondLst>
                                            <p:cond delay="828"/>
                                          </p:stCondLst>
                                        </p:cTn>
                                        <p:tgtEl>
                                          <p:spTgt spid="21"/>
                                        </p:tgtEl>
                                        <p:attrNameLst>
                                          <p:attrName>ppt_y</p:attrName>
                                        </p:attrNameLst>
                                      </p:cBhvr>
                                      <p:tavLst>
                                        <p:tav tm="0" fmla="#ppt_y-sin(pi*$)/27">
                                          <p:val>
                                            <p:fltVal val="0"/>
                                          </p:val>
                                        </p:tav>
                                        <p:tav tm="100000">
                                          <p:val>
                                            <p:fltVal val="1"/>
                                          </p:val>
                                        </p:tav>
                                      </p:tavLst>
                                    </p:anim>
                                    <p:anim calcmode="lin" valueType="num">
                                      <p:cBhvr>
                                        <p:cTn id="49" dur="103" tmFilter="0, 0; 0.125,0.2665; 0.25,0.4; 0.375,0.465; 0.5,0.5;  0.625,0.535; 0.75,0.6; 0.875,0.7335; 1,1">
                                          <p:stCondLst>
                                            <p:cond delay="1035"/>
                                          </p:stCondLst>
                                        </p:cTn>
                                        <p:tgtEl>
                                          <p:spTgt spid="21"/>
                                        </p:tgtEl>
                                        <p:attrNameLst>
                                          <p:attrName>ppt_y</p:attrName>
                                        </p:attrNameLst>
                                      </p:cBhvr>
                                      <p:tavLst>
                                        <p:tav tm="0" fmla="#ppt_y-sin(pi*$)/81">
                                          <p:val>
                                            <p:fltVal val="0"/>
                                          </p:val>
                                        </p:tav>
                                        <p:tav tm="100000">
                                          <p:val>
                                            <p:fltVal val="1"/>
                                          </p:val>
                                        </p:tav>
                                      </p:tavLst>
                                    </p:anim>
                                    <p:animScale>
                                      <p:cBhvr>
                                        <p:cTn id="50" dur="16">
                                          <p:stCondLst>
                                            <p:cond delay="406"/>
                                          </p:stCondLst>
                                        </p:cTn>
                                        <p:tgtEl>
                                          <p:spTgt spid="21"/>
                                        </p:tgtEl>
                                      </p:cBhvr>
                                      <p:to x="100000" y="60000"/>
                                    </p:animScale>
                                    <p:animScale>
                                      <p:cBhvr>
                                        <p:cTn id="51" dur="104" decel="50000">
                                          <p:stCondLst>
                                            <p:cond delay="423"/>
                                          </p:stCondLst>
                                        </p:cTn>
                                        <p:tgtEl>
                                          <p:spTgt spid="21"/>
                                        </p:tgtEl>
                                      </p:cBhvr>
                                      <p:to x="100000" y="100000"/>
                                    </p:animScale>
                                    <p:animScale>
                                      <p:cBhvr>
                                        <p:cTn id="52" dur="16">
                                          <p:stCondLst>
                                            <p:cond delay="820"/>
                                          </p:stCondLst>
                                        </p:cTn>
                                        <p:tgtEl>
                                          <p:spTgt spid="21"/>
                                        </p:tgtEl>
                                      </p:cBhvr>
                                      <p:to x="100000" y="80000"/>
                                    </p:animScale>
                                    <p:animScale>
                                      <p:cBhvr>
                                        <p:cTn id="53" dur="104" decel="50000">
                                          <p:stCondLst>
                                            <p:cond delay="836"/>
                                          </p:stCondLst>
                                        </p:cTn>
                                        <p:tgtEl>
                                          <p:spTgt spid="21"/>
                                        </p:tgtEl>
                                      </p:cBhvr>
                                      <p:to x="100000" y="100000"/>
                                    </p:animScale>
                                    <p:animScale>
                                      <p:cBhvr>
                                        <p:cTn id="54" dur="16">
                                          <p:stCondLst>
                                            <p:cond delay="1026"/>
                                          </p:stCondLst>
                                        </p:cTn>
                                        <p:tgtEl>
                                          <p:spTgt spid="21"/>
                                        </p:tgtEl>
                                      </p:cBhvr>
                                      <p:to x="100000" y="90000"/>
                                    </p:animScale>
                                    <p:animScale>
                                      <p:cBhvr>
                                        <p:cTn id="55" dur="104" decel="50000">
                                          <p:stCondLst>
                                            <p:cond delay="1042"/>
                                          </p:stCondLst>
                                        </p:cTn>
                                        <p:tgtEl>
                                          <p:spTgt spid="21"/>
                                        </p:tgtEl>
                                      </p:cBhvr>
                                      <p:to x="100000" y="100000"/>
                                    </p:animScale>
                                    <p:animScale>
                                      <p:cBhvr>
                                        <p:cTn id="56" dur="16">
                                          <p:stCondLst>
                                            <p:cond delay="1130"/>
                                          </p:stCondLst>
                                        </p:cTn>
                                        <p:tgtEl>
                                          <p:spTgt spid="21"/>
                                        </p:tgtEl>
                                      </p:cBhvr>
                                      <p:to x="100000" y="95000"/>
                                    </p:animScale>
                                    <p:animScale>
                                      <p:cBhvr>
                                        <p:cTn id="57" dur="104" decel="50000">
                                          <p:stCondLst>
                                            <p:cond delay="1146"/>
                                          </p:stCondLst>
                                        </p:cTn>
                                        <p:tgtEl>
                                          <p:spTgt spid="21"/>
                                        </p:tgtEl>
                                      </p:cBhvr>
                                      <p:to x="100000" y="100000"/>
                                    </p:animScale>
                                  </p:childTnLst>
                                </p:cTn>
                              </p:par>
                              <p:par>
                                <p:cTn id="58" presetID="26" presetClass="entr" presetSubtype="0" fill="hold" nodeType="withEffect">
                                  <p:stCondLst>
                                    <p:cond delay="500"/>
                                  </p:stCondLst>
                                  <p:childTnLst>
                                    <p:set>
                                      <p:cBhvr>
                                        <p:cTn id="59" dur="1" fill="hold">
                                          <p:stCondLst>
                                            <p:cond delay="0"/>
                                          </p:stCondLst>
                                        </p:cTn>
                                        <p:tgtEl>
                                          <p:spTgt spid="16"/>
                                        </p:tgtEl>
                                        <p:attrNameLst>
                                          <p:attrName>style.visibility</p:attrName>
                                        </p:attrNameLst>
                                      </p:cBhvr>
                                      <p:to>
                                        <p:strVal val="visible"/>
                                      </p:to>
                                    </p:set>
                                    <p:animEffect transition="in" filter="wipe(down)">
                                      <p:cBhvr>
                                        <p:cTn id="60" dur="362">
                                          <p:stCondLst>
                                            <p:cond delay="0"/>
                                          </p:stCondLst>
                                        </p:cTn>
                                        <p:tgtEl>
                                          <p:spTgt spid="16"/>
                                        </p:tgtEl>
                                      </p:cBhvr>
                                    </p:animEffect>
                                    <p:anim calcmode="lin" valueType="num">
                                      <p:cBhvr>
                                        <p:cTn id="61" dur="1139"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62" dur="415"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63" dur="415" tmFilter="0, 0; 0.125,0.2665; 0.25,0.4; 0.375,0.465; 0.5,0.5;  0.625,0.535; 0.75,0.6; 0.875,0.7335; 1,1">
                                          <p:stCondLst>
                                            <p:cond delay="415"/>
                                          </p:stCondLst>
                                        </p:cTn>
                                        <p:tgtEl>
                                          <p:spTgt spid="16"/>
                                        </p:tgtEl>
                                        <p:attrNameLst>
                                          <p:attrName>ppt_y</p:attrName>
                                        </p:attrNameLst>
                                      </p:cBhvr>
                                      <p:tavLst>
                                        <p:tav tm="0" fmla="#ppt_y-sin(pi*$)/9">
                                          <p:val>
                                            <p:fltVal val="0"/>
                                          </p:val>
                                        </p:tav>
                                        <p:tav tm="100000">
                                          <p:val>
                                            <p:fltVal val="1"/>
                                          </p:val>
                                        </p:tav>
                                      </p:tavLst>
                                    </p:anim>
                                    <p:anim calcmode="lin" valueType="num">
                                      <p:cBhvr>
                                        <p:cTn id="64" dur="207" tmFilter="0, 0; 0.125,0.2665; 0.25,0.4; 0.375,0.465; 0.5,0.5;  0.625,0.535; 0.75,0.6; 0.875,0.7335; 1,1">
                                          <p:stCondLst>
                                            <p:cond delay="828"/>
                                          </p:stCondLst>
                                        </p:cTn>
                                        <p:tgtEl>
                                          <p:spTgt spid="16"/>
                                        </p:tgtEl>
                                        <p:attrNameLst>
                                          <p:attrName>ppt_y</p:attrName>
                                        </p:attrNameLst>
                                      </p:cBhvr>
                                      <p:tavLst>
                                        <p:tav tm="0" fmla="#ppt_y-sin(pi*$)/27">
                                          <p:val>
                                            <p:fltVal val="0"/>
                                          </p:val>
                                        </p:tav>
                                        <p:tav tm="100000">
                                          <p:val>
                                            <p:fltVal val="1"/>
                                          </p:val>
                                        </p:tav>
                                      </p:tavLst>
                                    </p:anim>
                                    <p:anim calcmode="lin" valueType="num">
                                      <p:cBhvr>
                                        <p:cTn id="65" dur="103" tmFilter="0, 0; 0.125,0.2665; 0.25,0.4; 0.375,0.465; 0.5,0.5;  0.625,0.535; 0.75,0.6; 0.875,0.7335; 1,1">
                                          <p:stCondLst>
                                            <p:cond delay="1035"/>
                                          </p:stCondLst>
                                        </p:cTn>
                                        <p:tgtEl>
                                          <p:spTgt spid="16"/>
                                        </p:tgtEl>
                                        <p:attrNameLst>
                                          <p:attrName>ppt_y</p:attrName>
                                        </p:attrNameLst>
                                      </p:cBhvr>
                                      <p:tavLst>
                                        <p:tav tm="0" fmla="#ppt_y-sin(pi*$)/81">
                                          <p:val>
                                            <p:fltVal val="0"/>
                                          </p:val>
                                        </p:tav>
                                        <p:tav tm="100000">
                                          <p:val>
                                            <p:fltVal val="1"/>
                                          </p:val>
                                        </p:tav>
                                      </p:tavLst>
                                    </p:anim>
                                    <p:animScale>
                                      <p:cBhvr>
                                        <p:cTn id="66" dur="16">
                                          <p:stCondLst>
                                            <p:cond delay="406"/>
                                          </p:stCondLst>
                                        </p:cTn>
                                        <p:tgtEl>
                                          <p:spTgt spid="16"/>
                                        </p:tgtEl>
                                      </p:cBhvr>
                                      <p:to x="100000" y="60000"/>
                                    </p:animScale>
                                    <p:animScale>
                                      <p:cBhvr>
                                        <p:cTn id="67" dur="104" decel="50000">
                                          <p:stCondLst>
                                            <p:cond delay="423"/>
                                          </p:stCondLst>
                                        </p:cTn>
                                        <p:tgtEl>
                                          <p:spTgt spid="16"/>
                                        </p:tgtEl>
                                      </p:cBhvr>
                                      <p:to x="100000" y="100000"/>
                                    </p:animScale>
                                    <p:animScale>
                                      <p:cBhvr>
                                        <p:cTn id="68" dur="16">
                                          <p:stCondLst>
                                            <p:cond delay="820"/>
                                          </p:stCondLst>
                                        </p:cTn>
                                        <p:tgtEl>
                                          <p:spTgt spid="16"/>
                                        </p:tgtEl>
                                      </p:cBhvr>
                                      <p:to x="100000" y="80000"/>
                                    </p:animScale>
                                    <p:animScale>
                                      <p:cBhvr>
                                        <p:cTn id="69" dur="104" decel="50000">
                                          <p:stCondLst>
                                            <p:cond delay="836"/>
                                          </p:stCondLst>
                                        </p:cTn>
                                        <p:tgtEl>
                                          <p:spTgt spid="16"/>
                                        </p:tgtEl>
                                      </p:cBhvr>
                                      <p:to x="100000" y="100000"/>
                                    </p:animScale>
                                    <p:animScale>
                                      <p:cBhvr>
                                        <p:cTn id="70" dur="16">
                                          <p:stCondLst>
                                            <p:cond delay="1026"/>
                                          </p:stCondLst>
                                        </p:cTn>
                                        <p:tgtEl>
                                          <p:spTgt spid="16"/>
                                        </p:tgtEl>
                                      </p:cBhvr>
                                      <p:to x="100000" y="90000"/>
                                    </p:animScale>
                                    <p:animScale>
                                      <p:cBhvr>
                                        <p:cTn id="71" dur="104" decel="50000">
                                          <p:stCondLst>
                                            <p:cond delay="1042"/>
                                          </p:stCondLst>
                                        </p:cTn>
                                        <p:tgtEl>
                                          <p:spTgt spid="16"/>
                                        </p:tgtEl>
                                      </p:cBhvr>
                                      <p:to x="100000" y="100000"/>
                                    </p:animScale>
                                    <p:animScale>
                                      <p:cBhvr>
                                        <p:cTn id="72" dur="16">
                                          <p:stCondLst>
                                            <p:cond delay="1130"/>
                                          </p:stCondLst>
                                        </p:cTn>
                                        <p:tgtEl>
                                          <p:spTgt spid="16"/>
                                        </p:tgtEl>
                                      </p:cBhvr>
                                      <p:to x="100000" y="95000"/>
                                    </p:animScale>
                                    <p:animScale>
                                      <p:cBhvr>
                                        <p:cTn id="73" dur="104" decel="50000">
                                          <p:stCondLst>
                                            <p:cond delay="1146"/>
                                          </p:stCondLst>
                                        </p:cTn>
                                        <p:tgtEl>
                                          <p:spTgt spid="16"/>
                                        </p:tgtEl>
                                      </p:cBhvr>
                                      <p:to x="100000" y="100000"/>
                                    </p:animScale>
                                  </p:childTnLst>
                                </p:cTn>
                              </p:par>
                            </p:childTnLst>
                          </p:cTn>
                        </p:par>
                        <p:par>
                          <p:cTn id="74" fill="hold">
                            <p:stCondLst>
                              <p:cond delay="3610"/>
                            </p:stCondLst>
                            <p:childTnLst>
                              <p:par>
                                <p:cTn id="75" presetID="10" presetClass="entr" presetSubtype="0" fill="hold" grpId="0" nodeType="after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par>
                          <p:cTn id="78" fill="hold">
                            <p:stCondLst>
                              <p:cond delay="4110"/>
                            </p:stCondLst>
                            <p:childTnLst>
                              <p:par>
                                <p:cTn id="79" presetID="22" presetClass="entr" presetSubtype="8"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left)">
                                      <p:cBhvr>
                                        <p:cTn id="81" dur="500"/>
                                        <p:tgtEl>
                                          <p:spTgt spid="14"/>
                                        </p:tgtEl>
                                      </p:cBhvr>
                                    </p:animEffect>
                                  </p:childTnLst>
                                </p:cTn>
                              </p:par>
                            </p:childTnLst>
                          </p:cTn>
                        </p:par>
                        <p:par>
                          <p:cTn id="82" fill="hold">
                            <p:stCondLst>
                              <p:cond delay="4610"/>
                            </p:stCondLst>
                            <p:childTnLst>
                              <p:par>
                                <p:cTn id="83" presetID="10" presetClass="entr" presetSubtype="0" fill="hold" grpId="0" nodeType="after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3" grpId="0"/>
      <p:bldP spid="14"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 name="组合 90"/>
          <p:cNvGrpSpPr/>
          <p:nvPr/>
        </p:nvGrpSpPr>
        <p:grpSpPr>
          <a:xfrm>
            <a:off x="1043608" y="1491840"/>
            <a:ext cx="2011893" cy="2011893"/>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椭圆 9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椭圆 93"/>
          <p:cNvSpPr/>
          <p:nvPr/>
        </p:nvSpPr>
        <p:spPr>
          <a:xfrm>
            <a:off x="1226969" y="3373849"/>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604729" y="3497751"/>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778432" y="3303130"/>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2411193" y="3424739"/>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952192" y="3185045"/>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244941" y="3228337"/>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2781911" y="3359765"/>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TextBox 100"/>
          <p:cNvSpPr txBox="1"/>
          <p:nvPr/>
        </p:nvSpPr>
        <p:spPr>
          <a:xfrm>
            <a:off x="4644843" y="1347614"/>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102" name="直接连接符 101"/>
          <p:cNvCxnSpPr/>
          <p:nvPr/>
        </p:nvCxnSpPr>
        <p:spPr>
          <a:xfrm>
            <a:off x="3638595" y="1514327"/>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644843" y="1853633"/>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104" name="直接连接符 103"/>
          <p:cNvCxnSpPr/>
          <p:nvPr/>
        </p:nvCxnSpPr>
        <p:spPr>
          <a:xfrm>
            <a:off x="3638595" y="2020346"/>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4644843" y="2357689"/>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106" name="直接连接符 105"/>
          <p:cNvCxnSpPr/>
          <p:nvPr/>
        </p:nvCxnSpPr>
        <p:spPr>
          <a:xfrm>
            <a:off x="3638595" y="2524402"/>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644843" y="2861745"/>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108" name="直接连接符 107"/>
          <p:cNvCxnSpPr/>
          <p:nvPr/>
        </p:nvCxnSpPr>
        <p:spPr>
          <a:xfrm>
            <a:off x="3638595" y="3028458"/>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4644843" y="3365801"/>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110" name="直接连接符 109"/>
          <p:cNvCxnSpPr/>
          <p:nvPr/>
        </p:nvCxnSpPr>
        <p:spPr>
          <a:xfrm>
            <a:off x="3638595" y="353251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4644843" y="3869857"/>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112" name="直接连接符 111"/>
          <p:cNvCxnSpPr/>
          <p:nvPr/>
        </p:nvCxnSpPr>
        <p:spPr>
          <a:xfrm>
            <a:off x="3638595" y="403657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3" name="椭圆 112"/>
          <p:cNvSpPr/>
          <p:nvPr/>
        </p:nvSpPr>
        <p:spPr>
          <a:xfrm>
            <a:off x="3427015" y="1376937"/>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4" name="椭圆 113"/>
          <p:cNvSpPr/>
          <p:nvPr/>
        </p:nvSpPr>
        <p:spPr>
          <a:xfrm>
            <a:off x="3147794" y="2998622"/>
            <a:ext cx="167224" cy="167224"/>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2942895" y="3116350"/>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3425919" y="1879025"/>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7" name="椭圆 116"/>
          <p:cNvSpPr/>
          <p:nvPr/>
        </p:nvSpPr>
        <p:spPr>
          <a:xfrm>
            <a:off x="3425730" y="2388980"/>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18" name="椭圆 117"/>
          <p:cNvSpPr/>
          <p:nvPr/>
        </p:nvSpPr>
        <p:spPr>
          <a:xfrm>
            <a:off x="3424634" y="2891068"/>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19" name="椭圆 118"/>
          <p:cNvSpPr/>
          <p:nvPr/>
        </p:nvSpPr>
        <p:spPr>
          <a:xfrm>
            <a:off x="3427060" y="3393326"/>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20" name="椭圆 119"/>
          <p:cNvSpPr/>
          <p:nvPr/>
        </p:nvSpPr>
        <p:spPr>
          <a:xfrm>
            <a:off x="3425964" y="3895414"/>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21" name="TextBox 120"/>
          <p:cNvSpPr txBox="1"/>
          <p:nvPr/>
        </p:nvSpPr>
        <p:spPr>
          <a:xfrm>
            <a:off x="1381102" y="2137747"/>
            <a:ext cx="1400809" cy="86177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800" b="1" dirty="0">
                <a:solidFill>
                  <a:srgbClr val="007CD0"/>
                </a:solidFill>
              </a:rPr>
              <a:t>标题</a:t>
            </a:r>
            <a:endParaRPr lang="en-US" altLang="zh-CN" sz="2800" b="1" dirty="0">
              <a:solidFill>
                <a:srgbClr val="007CD0"/>
              </a:solidFill>
            </a:endParaRPr>
          </a:p>
          <a:p>
            <a:pPr algn="ctr">
              <a:lnSpc>
                <a:spcPct val="100000"/>
              </a:lnSpc>
            </a:pPr>
            <a:r>
              <a:rPr lang="zh-CN" altLang="en-US" sz="2800" b="1" dirty="0">
                <a:solidFill>
                  <a:srgbClr val="007CD0"/>
                </a:solidFill>
              </a:rPr>
              <a:t>内容</a:t>
            </a:r>
            <a:endParaRPr lang="en-US" altLang="zh-CN" sz="2800" b="1" dirty="0">
              <a:solidFill>
                <a:srgbClr val="007CD0"/>
              </a:solidFill>
            </a:endParaRPr>
          </a:p>
        </p:txBody>
      </p:sp>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42" presetClass="entr" presetSubtype="0" fill="hold"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1500"/>
                                        <p:tgtEl>
                                          <p:spTgt spid="91"/>
                                        </p:tgtEl>
                                      </p:cBhvr>
                                    </p:animEffect>
                                    <p:anim calcmode="lin" valueType="num">
                                      <p:cBhvr>
                                        <p:cTn id="24" dur="1500" fill="hold"/>
                                        <p:tgtEl>
                                          <p:spTgt spid="91"/>
                                        </p:tgtEl>
                                        <p:attrNameLst>
                                          <p:attrName>ppt_x</p:attrName>
                                        </p:attrNameLst>
                                      </p:cBhvr>
                                      <p:tavLst>
                                        <p:tav tm="0">
                                          <p:val>
                                            <p:strVal val="#ppt_x"/>
                                          </p:val>
                                        </p:tav>
                                        <p:tav tm="100000">
                                          <p:val>
                                            <p:strVal val="#ppt_x"/>
                                          </p:val>
                                        </p:tav>
                                      </p:tavLst>
                                    </p:anim>
                                    <p:anim calcmode="lin" valueType="num">
                                      <p:cBhvr>
                                        <p:cTn id="25" dur="1500" fill="hold"/>
                                        <p:tgtEl>
                                          <p:spTgt spid="91"/>
                                        </p:tgtEl>
                                        <p:attrNameLst>
                                          <p:attrName>ppt_y</p:attrName>
                                        </p:attrNameLst>
                                      </p:cBhvr>
                                      <p:tavLst>
                                        <p:tav tm="0">
                                          <p:val>
                                            <p:strVal val="#ppt_y+.1"/>
                                          </p:val>
                                        </p:tav>
                                        <p:tav tm="100000">
                                          <p:val>
                                            <p:strVal val="#ppt_y"/>
                                          </p:val>
                                        </p:tav>
                                      </p:tavLst>
                                    </p:anim>
                                  </p:childTnLst>
                                </p:cTn>
                              </p:par>
                              <p:par>
                                <p:cTn id="26" presetID="53" presetClass="entr" presetSubtype="16" fill="hold" grpId="0" nodeType="withEffect">
                                  <p:stCondLst>
                                    <p:cond delay="400"/>
                                  </p:stCondLst>
                                  <p:childTnLst>
                                    <p:set>
                                      <p:cBhvr>
                                        <p:cTn id="27" dur="1" fill="hold">
                                          <p:stCondLst>
                                            <p:cond delay="0"/>
                                          </p:stCondLst>
                                        </p:cTn>
                                        <p:tgtEl>
                                          <p:spTgt spid="94"/>
                                        </p:tgtEl>
                                        <p:attrNameLst>
                                          <p:attrName>style.visibility</p:attrName>
                                        </p:attrNameLst>
                                      </p:cBhvr>
                                      <p:to>
                                        <p:strVal val="visible"/>
                                      </p:to>
                                    </p:set>
                                    <p:anim calcmode="lin" valueType="num">
                                      <p:cBhvr>
                                        <p:cTn id="28" dur="500" fill="hold"/>
                                        <p:tgtEl>
                                          <p:spTgt spid="94"/>
                                        </p:tgtEl>
                                        <p:attrNameLst>
                                          <p:attrName>ppt_w</p:attrName>
                                        </p:attrNameLst>
                                      </p:cBhvr>
                                      <p:tavLst>
                                        <p:tav tm="0">
                                          <p:val>
                                            <p:fltVal val="0"/>
                                          </p:val>
                                        </p:tav>
                                        <p:tav tm="100000">
                                          <p:val>
                                            <p:strVal val="#ppt_w"/>
                                          </p:val>
                                        </p:tav>
                                      </p:tavLst>
                                    </p:anim>
                                    <p:anim calcmode="lin" valueType="num">
                                      <p:cBhvr>
                                        <p:cTn id="29" dur="500" fill="hold"/>
                                        <p:tgtEl>
                                          <p:spTgt spid="94"/>
                                        </p:tgtEl>
                                        <p:attrNameLst>
                                          <p:attrName>ppt_h</p:attrName>
                                        </p:attrNameLst>
                                      </p:cBhvr>
                                      <p:tavLst>
                                        <p:tav tm="0">
                                          <p:val>
                                            <p:fltVal val="0"/>
                                          </p:val>
                                        </p:tav>
                                        <p:tav tm="100000">
                                          <p:val>
                                            <p:strVal val="#ppt_h"/>
                                          </p:val>
                                        </p:tav>
                                      </p:tavLst>
                                    </p:anim>
                                    <p:animEffect transition="in" filter="fade">
                                      <p:cBhvr>
                                        <p:cTn id="30" dur="500"/>
                                        <p:tgtEl>
                                          <p:spTgt spid="94"/>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95"/>
                                        </p:tgtEl>
                                        <p:attrNameLst>
                                          <p:attrName>style.visibility</p:attrName>
                                        </p:attrNameLst>
                                      </p:cBhvr>
                                      <p:to>
                                        <p:strVal val="visible"/>
                                      </p:to>
                                    </p:set>
                                    <p:anim calcmode="lin" valueType="num">
                                      <p:cBhvr>
                                        <p:cTn id="33" dur="500" fill="hold"/>
                                        <p:tgtEl>
                                          <p:spTgt spid="95"/>
                                        </p:tgtEl>
                                        <p:attrNameLst>
                                          <p:attrName>ppt_w</p:attrName>
                                        </p:attrNameLst>
                                      </p:cBhvr>
                                      <p:tavLst>
                                        <p:tav tm="0">
                                          <p:val>
                                            <p:fltVal val="0"/>
                                          </p:val>
                                        </p:tav>
                                        <p:tav tm="100000">
                                          <p:val>
                                            <p:strVal val="#ppt_w"/>
                                          </p:val>
                                        </p:tav>
                                      </p:tavLst>
                                    </p:anim>
                                    <p:anim calcmode="lin" valueType="num">
                                      <p:cBhvr>
                                        <p:cTn id="34" dur="500" fill="hold"/>
                                        <p:tgtEl>
                                          <p:spTgt spid="95"/>
                                        </p:tgtEl>
                                        <p:attrNameLst>
                                          <p:attrName>ppt_h</p:attrName>
                                        </p:attrNameLst>
                                      </p:cBhvr>
                                      <p:tavLst>
                                        <p:tav tm="0">
                                          <p:val>
                                            <p:fltVal val="0"/>
                                          </p:val>
                                        </p:tav>
                                        <p:tav tm="100000">
                                          <p:val>
                                            <p:strVal val="#ppt_h"/>
                                          </p:val>
                                        </p:tav>
                                      </p:tavLst>
                                    </p:anim>
                                    <p:animEffect transition="in" filter="fade">
                                      <p:cBhvr>
                                        <p:cTn id="35" dur="500"/>
                                        <p:tgtEl>
                                          <p:spTgt spid="95"/>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96"/>
                                        </p:tgtEl>
                                        <p:attrNameLst>
                                          <p:attrName>style.visibility</p:attrName>
                                        </p:attrNameLst>
                                      </p:cBhvr>
                                      <p:to>
                                        <p:strVal val="visible"/>
                                      </p:to>
                                    </p:set>
                                    <p:anim calcmode="lin" valueType="num">
                                      <p:cBhvr>
                                        <p:cTn id="38" dur="500" fill="hold"/>
                                        <p:tgtEl>
                                          <p:spTgt spid="96"/>
                                        </p:tgtEl>
                                        <p:attrNameLst>
                                          <p:attrName>ppt_w</p:attrName>
                                        </p:attrNameLst>
                                      </p:cBhvr>
                                      <p:tavLst>
                                        <p:tav tm="0">
                                          <p:val>
                                            <p:fltVal val="0"/>
                                          </p:val>
                                        </p:tav>
                                        <p:tav tm="100000">
                                          <p:val>
                                            <p:strVal val="#ppt_w"/>
                                          </p:val>
                                        </p:tav>
                                      </p:tavLst>
                                    </p:anim>
                                    <p:anim calcmode="lin" valueType="num">
                                      <p:cBhvr>
                                        <p:cTn id="39" dur="500" fill="hold"/>
                                        <p:tgtEl>
                                          <p:spTgt spid="96"/>
                                        </p:tgtEl>
                                        <p:attrNameLst>
                                          <p:attrName>ppt_h</p:attrName>
                                        </p:attrNameLst>
                                      </p:cBhvr>
                                      <p:tavLst>
                                        <p:tav tm="0">
                                          <p:val>
                                            <p:fltVal val="0"/>
                                          </p:val>
                                        </p:tav>
                                        <p:tav tm="100000">
                                          <p:val>
                                            <p:strVal val="#ppt_h"/>
                                          </p:val>
                                        </p:tav>
                                      </p:tavLst>
                                    </p:anim>
                                    <p:animEffect transition="in" filter="fade">
                                      <p:cBhvr>
                                        <p:cTn id="40" dur="500"/>
                                        <p:tgtEl>
                                          <p:spTgt spid="9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ppt_w</p:attrName>
                                        </p:attrNameLst>
                                      </p:cBhvr>
                                      <p:tavLst>
                                        <p:tav tm="0">
                                          <p:val>
                                            <p:fltVal val="0"/>
                                          </p:val>
                                        </p:tav>
                                        <p:tav tm="100000">
                                          <p:val>
                                            <p:strVal val="#ppt_w"/>
                                          </p:val>
                                        </p:tav>
                                      </p:tavLst>
                                    </p:anim>
                                    <p:anim calcmode="lin" valueType="num">
                                      <p:cBhvr>
                                        <p:cTn id="44" dur="500" fill="hold"/>
                                        <p:tgtEl>
                                          <p:spTgt spid="97"/>
                                        </p:tgtEl>
                                        <p:attrNameLst>
                                          <p:attrName>ppt_h</p:attrName>
                                        </p:attrNameLst>
                                      </p:cBhvr>
                                      <p:tavLst>
                                        <p:tav tm="0">
                                          <p:val>
                                            <p:fltVal val="0"/>
                                          </p:val>
                                        </p:tav>
                                        <p:tav tm="100000">
                                          <p:val>
                                            <p:strVal val="#ppt_h"/>
                                          </p:val>
                                        </p:tav>
                                      </p:tavLst>
                                    </p:anim>
                                    <p:animEffect transition="in" filter="fade">
                                      <p:cBhvr>
                                        <p:cTn id="45" dur="500"/>
                                        <p:tgtEl>
                                          <p:spTgt spid="97"/>
                                        </p:tgtEl>
                                      </p:cBhvr>
                                    </p:animEffect>
                                  </p:childTnLst>
                                </p:cTn>
                              </p:par>
                              <p:par>
                                <p:cTn id="46" presetID="53" presetClass="entr" presetSubtype="16" fill="hold" grpId="0" nodeType="withEffect">
                                  <p:stCondLst>
                                    <p:cond delay="400"/>
                                  </p:stCondLst>
                                  <p:childTnLst>
                                    <p:set>
                                      <p:cBhvr>
                                        <p:cTn id="47" dur="1" fill="hold">
                                          <p:stCondLst>
                                            <p:cond delay="0"/>
                                          </p:stCondLst>
                                        </p:cTn>
                                        <p:tgtEl>
                                          <p:spTgt spid="98"/>
                                        </p:tgtEl>
                                        <p:attrNameLst>
                                          <p:attrName>style.visibility</p:attrName>
                                        </p:attrNameLst>
                                      </p:cBhvr>
                                      <p:to>
                                        <p:strVal val="visible"/>
                                      </p:to>
                                    </p:set>
                                    <p:anim calcmode="lin" valueType="num">
                                      <p:cBhvr>
                                        <p:cTn id="48" dur="500" fill="hold"/>
                                        <p:tgtEl>
                                          <p:spTgt spid="98"/>
                                        </p:tgtEl>
                                        <p:attrNameLst>
                                          <p:attrName>ppt_w</p:attrName>
                                        </p:attrNameLst>
                                      </p:cBhvr>
                                      <p:tavLst>
                                        <p:tav tm="0">
                                          <p:val>
                                            <p:fltVal val="0"/>
                                          </p:val>
                                        </p:tav>
                                        <p:tav tm="100000">
                                          <p:val>
                                            <p:strVal val="#ppt_w"/>
                                          </p:val>
                                        </p:tav>
                                      </p:tavLst>
                                    </p:anim>
                                    <p:anim calcmode="lin" valueType="num">
                                      <p:cBhvr>
                                        <p:cTn id="49" dur="500" fill="hold"/>
                                        <p:tgtEl>
                                          <p:spTgt spid="98"/>
                                        </p:tgtEl>
                                        <p:attrNameLst>
                                          <p:attrName>ppt_h</p:attrName>
                                        </p:attrNameLst>
                                      </p:cBhvr>
                                      <p:tavLst>
                                        <p:tav tm="0">
                                          <p:val>
                                            <p:fltVal val="0"/>
                                          </p:val>
                                        </p:tav>
                                        <p:tav tm="100000">
                                          <p:val>
                                            <p:strVal val="#ppt_h"/>
                                          </p:val>
                                        </p:tav>
                                      </p:tavLst>
                                    </p:anim>
                                    <p:animEffect transition="in" filter="fade">
                                      <p:cBhvr>
                                        <p:cTn id="50" dur="500"/>
                                        <p:tgtEl>
                                          <p:spTgt spid="98"/>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99"/>
                                        </p:tgtEl>
                                        <p:attrNameLst>
                                          <p:attrName>style.visibility</p:attrName>
                                        </p:attrNameLst>
                                      </p:cBhvr>
                                      <p:to>
                                        <p:strVal val="visible"/>
                                      </p:to>
                                    </p:set>
                                    <p:anim calcmode="lin" valueType="num">
                                      <p:cBhvr>
                                        <p:cTn id="53" dur="500" fill="hold"/>
                                        <p:tgtEl>
                                          <p:spTgt spid="99"/>
                                        </p:tgtEl>
                                        <p:attrNameLst>
                                          <p:attrName>ppt_w</p:attrName>
                                        </p:attrNameLst>
                                      </p:cBhvr>
                                      <p:tavLst>
                                        <p:tav tm="0">
                                          <p:val>
                                            <p:fltVal val="0"/>
                                          </p:val>
                                        </p:tav>
                                        <p:tav tm="100000">
                                          <p:val>
                                            <p:strVal val="#ppt_w"/>
                                          </p:val>
                                        </p:tav>
                                      </p:tavLst>
                                    </p:anim>
                                    <p:anim calcmode="lin" valueType="num">
                                      <p:cBhvr>
                                        <p:cTn id="54" dur="500" fill="hold"/>
                                        <p:tgtEl>
                                          <p:spTgt spid="99"/>
                                        </p:tgtEl>
                                        <p:attrNameLst>
                                          <p:attrName>ppt_h</p:attrName>
                                        </p:attrNameLst>
                                      </p:cBhvr>
                                      <p:tavLst>
                                        <p:tav tm="0">
                                          <p:val>
                                            <p:fltVal val="0"/>
                                          </p:val>
                                        </p:tav>
                                        <p:tav tm="100000">
                                          <p:val>
                                            <p:strVal val="#ppt_h"/>
                                          </p:val>
                                        </p:tav>
                                      </p:tavLst>
                                    </p:anim>
                                    <p:animEffect transition="in" filter="fade">
                                      <p:cBhvr>
                                        <p:cTn id="55" dur="500"/>
                                        <p:tgtEl>
                                          <p:spTgt spid="99"/>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00"/>
                                        </p:tgtEl>
                                        <p:attrNameLst>
                                          <p:attrName>style.visibility</p:attrName>
                                        </p:attrNameLst>
                                      </p:cBhvr>
                                      <p:to>
                                        <p:strVal val="visible"/>
                                      </p:to>
                                    </p:set>
                                    <p:anim calcmode="lin" valueType="num">
                                      <p:cBhvr>
                                        <p:cTn id="58" dur="500" fill="hold"/>
                                        <p:tgtEl>
                                          <p:spTgt spid="100"/>
                                        </p:tgtEl>
                                        <p:attrNameLst>
                                          <p:attrName>ppt_w</p:attrName>
                                        </p:attrNameLst>
                                      </p:cBhvr>
                                      <p:tavLst>
                                        <p:tav tm="0">
                                          <p:val>
                                            <p:fltVal val="0"/>
                                          </p:val>
                                        </p:tav>
                                        <p:tav tm="100000">
                                          <p:val>
                                            <p:strVal val="#ppt_w"/>
                                          </p:val>
                                        </p:tav>
                                      </p:tavLst>
                                    </p:anim>
                                    <p:anim calcmode="lin" valueType="num">
                                      <p:cBhvr>
                                        <p:cTn id="59" dur="500" fill="hold"/>
                                        <p:tgtEl>
                                          <p:spTgt spid="100"/>
                                        </p:tgtEl>
                                        <p:attrNameLst>
                                          <p:attrName>ppt_h</p:attrName>
                                        </p:attrNameLst>
                                      </p:cBhvr>
                                      <p:tavLst>
                                        <p:tav tm="0">
                                          <p:val>
                                            <p:fltVal val="0"/>
                                          </p:val>
                                        </p:tav>
                                        <p:tav tm="100000">
                                          <p:val>
                                            <p:strVal val="#ppt_h"/>
                                          </p:val>
                                        </p:tav>
                                      </p:tavLst>
                                    </p:anim>
                                    <p:animEffect transition="in" filter="fade">
                                      <p:cBhvr>
                                        <p:cTn id="60" dur="500"/>
                                        <p:tgtEl>
                                          <p:spTgt spid="100"/>
                                        </p:tgtEl>
                                      </p:cBhvr>
                                    </p:animEffect>
                                  </p:childTnLst>
                                </p:cTn>
                              </p:par>
                            </p:childTnLst>
                          </p:cTn>
                        </p:par>
                        <p:par>
                          <p:cTn id="61" fill="hold">
                            <p:stCondLst>
                              <p:cond delay="2860"/>
                            </p:stCondLst>
                            <p:childTnLst>
                              <p:par>
                                <p:cTn id="62" presetID="53" presetClass="entr" presetSubtype="16" fill="hold" grpId="0" nodeType="afterEffect">
                                  <p:stCondLst>
                                    <p:cond delay="0"/>
                                  </p:stCondLst>
                                  <p:childTnLst>
                                    <p:set>
                                      <p:cBhvr>
                                        <p:cTn id="63" dur="1" fill="hold">
                                          <p:stCondLst>
                                            <p:cond delay="0"/>
                                          </p:stCondLst>
                                        </p:cTn>
                                        <p:tgtEl>
                                          <p:spTgt spid="121"/>
                                        </p:tgtEl>
                                        <p:attrNameLst>
                                          <p:attrName>style.visibility</p:attrName>
                                        </p:attrNameLst>
                                      </p:cBhvr>
                                      <p:to>
                                        <p:strVal val="visible"/>
                                      </p:to>
                                    </p:set>
                                    <p:anim calcmode="lin" valueType="num">
                                      <p:cBhvr>
                                        <p:cTn id="64" dur="500" fill="hold"/>
                                        <p:tgtEl>
                                          <p:spTgt spid="121"/>
                                        </p:tgtEl>
                                        <p:attrNameLst>
                                          <p:attrName>ppt_w</p:attrName>
                                        </p:attrNameLst>
                                      </p:cBhvr>
                                      <p:tavLst>
                                        <p:tav tm="0">
                                          <p:val>
                                            <p:fltVal val="0"/>
                                          </p:val>
                                        </p:tav>
                                        <p:tav tm="100000">
                                          <p:val>
                                            <p:strVal val="#ppt_w"/>
                                          </p:val>
                                        </p:tav>
                                      </p:tavLst>
                                    </p:anim>
                                    <p:anim calcmode="lin" valueType="num">
                                      <p:cBhvr>
                                        <p:cTn id="65" dur="500" fill="hold"/>
                                        <p:tgtEl>
                                          <p:spTgt spid="121"/>
                                        </p:tgtEl>
                                        <p:attrNameLst>
                                          <p:attrName>ppt_h</p:attrName>
                                        </p:attrNameLst>
                                      </p:cBhvr>
                                      <p:tavLst>
                                        <p:tav tm="0">
                                          <p:val>
                                            <p:fltVal val="0"/>
                                          </p:val>
                                        </p:tav>
                                        <p:tav tm="100000">
                                          <p:val>
                                            <p:strVal val="#ppt_h"/>
                                          </p:val>
                                        </p:tav>
                                      </p:tavLst>
                                    </p:anim>
                                    <p:animEffect transition="in" filter="fade">
                                      <p:cBhvr>
                                        <p:cTn id="66" dur="500"/>
                                        <p:tgtEl>
                                          <p:spTgt spid="121"/>
                                        </p:tgtEl>
                                      </p:cBhvr>
                                    </p:animEffect>
                                  </p:childTnLst>
                                </p:cTn>
                              </p:par>
                            </p:childTnLst>
                          </p:cTn>
                        </p:par>
                        <p:par>
                          <p:cTn id="67" fill="hold">
                            <p:stCondLst>
                              <p:cond delay="3360"/>
                            </p:stCondLst>
                            <p:childTnLst>
                              <p:par>
                                <p:cTn id="68" presetID="53" presetClass="entr" presetSubtype="16" fill="hold" grpId="0" nodeType="afterEffect">
                                  <p:stCondLst>
                                    <p:cond delay="0"/>
                                  </p:stCondLst>
                                  <p:childTnLst>
                                    <p:set>
                                      <p:cBhvr>
                                        <p:cTn id="69" dur="1" fill="hold">
                                          <p:stCondLst>
                                            <p:cond delay="0"/>
                                          </p:stCondLst>
                                        </p:cTn>
                                        <p:tgtEl>
                                          <p:spTgt spid="113"/>
                                        </p:tgtEl>
                                        <p:attrNameLst>
                                          <p:attrName>style.visibility</p:attrName>
                                        </p:attrNameLst>
                                      </p:cBhvr>
                                      <p:to>
                                        <p:strVal val="visible"/>
                                      </p:to>
                                    </p:set>
                                    <p:anim calcmode="lin" valueType="num">
                                      <p:cBhvr>
                                        <p:cTn id="70" dur="500" fill="hold"/>
                                        <p:tgtEl>
                                          <p:spTgt spid="113"/>
                                        </p:tgtEl>
                                        <p:attrNameLst>
                                          <p:attrName>ppt_w</p:attrName>
                                        </p:attrNameLst>
                                      </p:cBhvr>
                                      <p:tavLst>
                                        <p:tav tm="0">
                                          <p:val>
                                            <p:fltVal val="0"/>
                                          </p:val>
                                        </p:tav>
                                        <p:tav tm="100000">
                                          <p:val>
                                            <p:strVal val="#ppt_w"/>
                                          </p:val>
                                        </p:tav>
                                      </p:tavLst>
                                    </p:anim>
                                    <p:anim calcmode="lin" valueType="num">
                                      <p:cBhvr>
                                        <p:cTn id="71" dur="500" fill="hold"/>
                                        <p:tgtEl>
                                          <p:spTgt spid="113"/>
                                        </p:tgtEl>
                                        <p:attrNameLst>
                                          <p:attrName>ppt_h</p:attrName>
                                        </p:attrNameLst>
                                      </p:cBhvr>
                                      <p:tavLst>
                                        <p:tav tm="0">
                                          <p:val>
                                            <p:fltVal val="0"/>
                                          </p:val>
                                        </p:tav>
                                        <p:tav tm="100000">
                                          <p:val>
                                            <p:strVal val="#ppt_h"/>
                                          </p:val>
                                        </p:tav>
                                      </p:tavLst>
                                    </p:anim>
                                    <p:animEffect transition="in" filter="fade">
                                      <p:cBhvr>
                                        <p:cTn id="72" dur="500"/>
                                        <p:tgtEl>
                                          <p:spTgt spid="113"/>
                                        </p:tgtEl>
                                      </p:cBhvr>
                                    </p:animEffect>
                                  </p:childTnLst>
                                </p:cTn>
                              </p:par>
                              <p:par>
                                <p:cTn id="73" presetID="53" presetClass="entr" presetSubtype="16" fill="hold" grpId="0" nodeType="withEffect">
                                  <p:stCondLst>
                                    <p:cond delay="100"/>
                                  </p:stCondLst>
                                  <p:childTnLst>
                                    <p:set>
                                      <p:cBhvr>
                                        <p:cTn id="74" dur="1" fill="hold">
                                          <p:stCondLst>
                                            <p:cond delay="0"/>
                                          </p:stCondLst>
                                        </p:cTn>
                                        <p:tgtEl>
                                          <p:spTgt spid="114"/>
                                        </p:tgtEl>
                                        <p:attrNameLst>
                                          <p:attrName>style.visibility</p:attrName>
                                        </p:attrNameLst>
                                      </p:cBhvr>
                                      <p:to>
                                        <p:strVal val="visible"/>
                                      </p:to>
                                    </p:set>
                                    <p:anim calcmode="lin" valueType="num">
                                      <p:cBhvr>
                                        <p:cTn id="75" dur="500" fill="hold"/>
                                        <p:tgtEl>
                                          <p:spTgt spid="114"/>
                                        </p:tgtEl>
                                        <p:attrNameLst>
                                          <p:attrName>ppt_w</p:attrName>
                                        </p:attrNameLst>
                                      </p:cBhvr>
                                      <p:tavLst>
                                        <p:tav tm="0">
                                          <p:val>
                                            <p:fltVal val="0"/>
                                          </p:val>
                                        </p:tav>
                                        <p:tav tm="100000">
                                          <p:val>
                                            <p:strVal val="#ppt_w"/>
                                          </p:val>
                                        </p:tav>
                                      </p:tavLst>
                                    </p:anim>
                                    <p:anim calcmode="lin" valueType="num">
                                      <p:cBhvr>
                                        <p:cTn id="76" dur="500" fill="hold"/>
                                        <p:tgtEl>
                                          <p:spTgt spid="114"/>
                                        </p:tgtEl>
                                        <p:attrNameLst>
                                          <p:attrName>ppt_h</p:attrName>
                                        </p:attrNameLst>
                                      </p:cBhvr>
                                      <p:tavLst>
                                        <p:tav tm="0">
                                          <p:val>
                                            <p:fltVal val="0"/>
                                          </p:val>
                                        </p:tav>
                                        <p:tav tm="100000">
                                          <p:val>
                                            <p:strVal val="#ppt_h"/>
                                          </p:val>
                                        </p:tav>
                                      </p:tavLst>
                                    </p:anim>
                                    <p:animEffect transition="in" filter="fade">
                                      <p:cBhvr>
                                        <p:cTn id="77" dur="500"/>
                                        <p:tgtEl>
                                          <p:spTgt spid="114"/>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115"/>
                                        </p:tgtEl>
                                        <p:attrNameLst>
                                          <p:attrName>style.visibility</p:attrName>
                                        </p:attrNameLst>
                                      </p:cBhvr>
                                      <p:to>
                                        <p:strVal val="visible"/>
                                      </p:to>
                                    </p:set>
                                    <p:anim calcmode="lin" valueType="num">
                                      <p:cBhvr>
                                        <p:cTn id="80" dur="500" fill="hold"/>
                                        <p:tgtEl>
                                          <p:spTgt spid="115"/>
                                        </p:tgtEl>
                                        <p:attrNameLst>
                                          <p:attrName>ppt_w</p:attrName>
                                        </p:attrNameLst>
                                      </p:cBhvr>
                                      <p:tavLst>
                                        <p:tav tm="0">
                                          <p:val>
                                            <p:fltVal val="0"/>
                                          </p:val>
                                        </p:tav>
                                        <p:tav tm="100000">
                                          <p:val>
                                            <p:strVal val="#ppt_w"/>
                                          </p:val>
                                        </p:tav>
                                      </p:tavLst>
                                    </p:anim>
                                    <p:anim calcmode="lin" valueType="num">
                                      <p:cBhvr>
                                        <p:cTn id="81" dur="500" fill="hold"/>
                                        <p:tgtEl>
                                          <p:spTgt spid="115"/>
                                        </p:tgtEl>
                                        <p:attrNameLst>
                                          <p:attrName>ppt_h</p:attrName>
                                        </p:attrNameLst>
                                      </p:cBhvr>
                                      <p:tavLst>
                                        <p:tav tm="0">
                                          <p:val>
                                            <p:fltVal val="0"/>
                                          </p:val>
                                        </p:tav>
                                        <p:tav tm="100000">
                                          <p:val>
                                            <p:strVal val="#ppt_h"/>
                                          </p:val>
                                        </p:tav>
                                      </p:tavLst>
                                    </p:anim>
                                    <p:animEffect transition="in" filter="fade">
                                      <p:cBhvr>
                                        <p:cTn id="82" dur="500"/>
                                        <p:tgtEl>
                                          <p:spTgt spid="115"/>
                                        </p:tgtEl>
                                      </p:cBhvr>
                                    </p:animEffect>
                                  </p:childTnLst>
                                </p:cTn>
                              </p:par>
                              <p:par>
                                <p:cTn id="83" presetID="53" presetClass="entr" presetSubtype="16" fill="hold" grpId="0" nodeType="withEffect">
                                  <p:stCondLst>
                                    <p:cond delay="300"/>
                                  </p:stCondLst>
                                  <p:childTnLst>
                                    <p:set>
                                      <p:cBhvr>
                                        <p:cTn id="84" dur="1" fill="hold">
                                          <p:stCondLst>
                                            <p:cond delay="0"/>
                                          </p:stCondLst>
                                        </p:cTn>
                                        <p:tgtEl>
                                          <p:spTgt spid="116"/>
                                        </p:tgtEl>
                                        <p:attrNameLst>
                                          <p:attrName>style.visibility</p:attrName>
                                        </p:attrNameLst>
                                      </p:cBhvr>
                                      <p:to>
                                        <p:strVal val="visible"/>
                                      </p:to>
                                    </p:set>
                                    <p:anim calcmode="lin" valueType="num">
                                      <p:cBhvr>
                                        <p:cTn id="85" dur="500" fill="hold"/>
                                        <p:tgtEl>
                                          <p:spTgt spid="116"/>
                                        </p:tgtEl>
                                        <p:attrNameLst>
                                          <p:attrName>ppt_w</p:attrName>
                                        </p:attrNameLst>
                                      </p:cBhvr>
                                      <p:tavLst>
                                        <p:tav tm="0">
                                          <p:val>
                                            <p:fltVal val="0"/>
                                          </p:val>
                                        </p:tav>
                                        <p:tav tm="100000">
                                          <p:val>
                                            <p:strVal val="#ppt_w"/>
                                          </p:val>
                                        </p:tav>
                                      </p:tavLst>
                                    </p:anim>
                                    <p:anim calcmode="lin" valueType="num">
                                      <p:cBhvr>
                                        <p:cTn id="86" dur="500" fill="hold"/>
                                        <p:tgtEl>
                                          <p:spTgt spid="116"/>
                                        </p:tgtEl>
                                        <p:attrNameLst>
                                          <p:attrName>ppt_h</p:attrName>
                                        </p:attrNameLst>
                                      </p:cBhvr>
                                      <p:tavLst>
                                        <p:tav tm="0">
                                          <p:val>
                                            <p:fltVal val="0"/>
                                          </p:val>
                                        </p:tav>
                                        <p:tav tm="100000">
                                          <p:val>
                                            <p:strVal val="#ppt_h"/>
                                          </p:val>
                                        </p:tav>
                                      </p:tavLst>
                                    </p:anim>
                                    <p:animEffect transition="in" filter="fade">
                                      <p:cBhvr>
                                        <p:cTn id="87" dur="500"/>
                                        <p:tgtEl>
                                          <p:spTgt spid="116"/>
                                        </p:tgtEl>
                                      </p:cBhvr>
                                    </p:animEffect>
                                  </p:childTnLst>
                                </p:cTn>
                              </p:par>
                              <p:par>
                                <p:cTn id="88" presetID="53" presetClass="entr" presetSubtype="16" fill="hold" grpId="0" nodeType="withEffect">
                                  <p:stCondLst>
                                    <p:cond delay="400"/>
                                  </p:stCondLst>
                                  <p:childTnLst>
                                    <p:set>
                                      <p:cBhvr>
                                        <p:cTn id="89" dur="1" fill="hold">
                                          <p:stCondLst>
                                            <p:cond delay="0"/>
                                          </p:stCondLst>
                                        </p:cTn>
                                        <p:tgtEl>
                                          <p:spTgt spid="117"/>
                                        </p:tgtEl>
                                        <p:attrNameLst>
                                          <p:attrName>style.visibility</p:attrName>
                                        </p:attrNameLst>
                                      </p:cBhvr>
                                      <p:to>
                                        <p:strVal val="visible"/>
                                      </p:to>
                                    </p:set>
                                    <p:anim calcmode="lin" valueType="num">
                                      <p:cBhvr>
                                        <p:cTn id="90" dur="500" fill="hold"/>
                                        <p:tgtEl>
                                          <p:spTgt spid="117"/>
                                        </p:tgtEl>
                                        <p:attrNameLst>
                                          <p:attrName>ppt_w</p:attrName>
                                        </p:attrNameLst>
                                      </p:cBhvr>
                                      <p:tavLst>
                                        <p:tav tm="0">
                                          <p:val>
                                            <p:fltVal val="0"/>
                                          </p:val>
                                        </p:tav>
                                        <p:tav tm="100000">
                                          <p:val>
                                            <p:strVal val="#ppt_w"/>
                                          </p:val>
                                        </p:tav>
                                      </p:tavLst>
                                    </p:anim>
                                    <p:anim calcmode="lin" valueType="num">
                                      <p:cBhvr>
                                        <p:cTn id="91" dur="500" fill="hold"/>
                                        <p:tgtEl>
                                          <p:spTgt spid="117"/>
                                        </p:tgtEl>
                                        <p:attrNameLst>
                                          <p:attrName>ppt_h</p:attrName>
                                        </p:attrNameLst>
                                      </p:cBhvr>
                                      <p:tavLst>
                                        <p:tav tm="0">
                                          <p:val>
                                            <p:fltVal val="0"/>
                                          </p:val>
                                        </p:tav>
                                        <p:tav tm="100000">
                                          <p:val>
                                            <p:strVal val="#ppt_h"/>
                                          </p:val>
                                        </p:tav>
                                      </p:tavLst>
                                    </p:anim>
                                    <p:animEffect transition="in" filter="fade">
                                      <p:cBhvr>
                                        <p:cTn id="92" dur="500"/>
                                        <p:tgtEl>
                                          <p:spTgt spid="117"/>
                                        </p:tgtEl>
                                      </p:cBhvr>
                                    </p:animEffect>
                                  </p:childTnLst>
                                </p:cTn>
                              </p:par>
                              <p:par>
                                <p:cTn id="93" presetID="53" presetClass="entr" presetSubtype="16" fill="hold" grpId="0" nodeType="withEffect">
                                  <p:stCondLst>
                                    <p:cond delay="500"/>
                                  </p:stCondLst>
                                  <p:childTnLst>
                                    <p:set>
                                      <p:cBhvr>
                                        <p:cTn id="94" dur="1" fill="hold">
                                          <p:stCondLst>
                                            <p:cond delay="0"/>
                                          </p:stCondLst>
                                        </p:cTn>
                                        <p:tgtEl>
                                          <p:spTgt spid="118"/>
                                        </p:tgtEl>
                                        <p:attrNameLst>
                                          <p:attrName>style.visibility</p:attrName>
                                        </p:attrNameLst>
                                      </p:cBhvr>
                                      <p:to>
                                        <p:strVal val="visible"/>
                                      </p:to>
                                    </p:set>
                                    <p:anim calcmode="lin" valueType="num">
                                      <p:cBhvr>
                                        <p:cTn id="95" dur="500" fill="hold"/>
                                        <p:tgtEl>
                                          <p:spTgt spid="118"/>
                                        </p:tgtEl>
                                        <p:attrNameLst>
                                          <p:attrName>ppt_w</p:attrName>
                                        </p:attrNameLst>
                                      </p:cBhvr>
                                      <p:tavLst>
                                        <p:tav tm="0">
                                          <p:val>
                                            <p:fltVal val="0"/>
                                          </p:val>
                                        </p:tav>
                                        <p:tav tm="100000">
                                          <p:val>
                                            <p:strVal val="#ppt_w"/>
                                          </p:val>
                                        </p:tav>
                                      </p:tavLst>
                                    </p:anim>
                                    <p:anim calcmode="lin" valueType="num">
                                      <p:cBhvr>
                                        <p:cTn id="96" dur="500" fill="hold"/>
                                        <p:tgtEl>
                                          <p:spTgt spid="118"/>
                                        </p:tgtEl>
                                        <p:attrNameLst>
                                          <p:attrName>ppt_h</p:attrName>
                                        </p:attrNameLst>
                                      </p:cBhvr>
                                      <p:tavLst>
                                        <p:tav tm="0">
                                          <p:val>
                                            <p:fltVal val="0"/>
                                          </p:val>
                                        </p:tav>
                                        <p:tav tm="100000">
                                          <p:val>
                                            <p:strVal val="#ppt_h"/>
                                          </p:val>
                                        </p:tav>
                                      </p:tavLst>
                                    </p:anim>
                                    <p:animEffect transition="in" filter="fade">
                                      <p:cBhvr>
                                        <p:cTn id="97" dur="500"/>
                                        <p:tgtEl>
                                          <p:spTgt spid="118"/>
                                        </p:tgtEl>
                                      </p:cBhvr>
                                    </p:animEffect>
                                  </p:childTnLst>
                                </p:cTn>
                              </p:par>
                              <p:par>
                                <p:cTn id="98" presetID="53" presetClass="entr" presetSubtype="16" fill="hold" grpId="0" nodeType="withEffect">
                                  <p:stCondLst>
                                    <p:cond delay="600"/>
                                  </p:stCondLst>
                                  <p:childTnLst>
                                    <p:set>
                                      <p:cBhvr>
                                        <p:cTn id="99" dur="1" fill="hold">
                                          <p:stCondLst>
                                            <p:cond delay="0"/>
                                          </p:stCondLst>
                                        </p:cTn>
                                        <p:tgtEl>
                                          <p:spTgt spid="119"/>
                                        </p:tgtEl>
                                        <p:attrNameLst>
                                          <p:attrName>style.visibility</p:attrName>
                                        </p:attrNameLst>
                                      </p:cBhvr>
                                      <p:to>
                                        <p:strVal val="visible"/>
                                      </p:to>
                                    </p:set>
                                    <p:anim calcmode="lin" valueType="num">
                                      <p:cBhvr>
                                        <p:cTn id="100" dur="500" fill="hold"/>
                                        <p:tgtEl>
                                          <p:spTgt spid="119"/>
                                        </p:tgtEl>
                                        <p:attrNameLst>
                                          <p:attrName>ppt_w</p:attrName>
                                        </p:attrNameLst>
                                      </p:cBhvr>
                                      <p:tavLst>
                                        <p:tav tm="0">
                                          <p:val>
                                            <p:fltVal val="0"/>
                                          </p:val>
                                        </p:tav>
                                        <p:tav tm="100000">
                                          <p:val>
                                            <p:strVal val="#ppt_w"/>
                                          </p:val>
                                        </p:tav>
                                      </p:tavLst>
                                    </p:anim>
                                    <p:anim calcmode="lin" valueType="num">
                                      <p:cBhvr>
                                        <p:cTn id="101" dur="500" fill="hold"/>
                                        <p:tgtEl>
                                          <p:spTgt spid="119"/>
                                        </p:tgtEl>
                                        <p:attrNameLst>
                                          <p:attrName>ppt_h</p:attrName>
                                        </p:attrNameLst>
                                      </p:cBhvr>
                                      <p:tavLst>
                                        <p:tav tm="0">
                                          <p:val>
                                            <p:fltVal val="0"/>
                                          </p:val>
                                        </p:tav>
                                        <p:tav tm="100000">
                                          <p:val>
                                            <p:strVal val="#ppt_h"/>
                                          </p:val>
                                        </p:tav>
                                      </p:tavLst>
                                    </p:anim>
                                    <p:animEffect transition="in" filter="fade">
                                      <p:cBhvr>
                                        <p:cTn id="102" dur="500"/>
                                        <p:tgtEl>
                                          <p:spTgt spid="119"/>
                                        </p:tgtEl>
                                      </p:cBhvr>
                                    </p:animEffect>
                                  </p:childTnLst>
                                </p:cTn>
                              </p:par>
                              <p:par>
                                <p:cTn id="103" presetID="53" presetClass="entr" presetSubtype="16" fill="hold" grpId="0" nodeType="withEffect">
                                  <p:stCondLst>
                                    <p:cond delay="700"/>
                                  </p:stCondLst>
                                  <p:childTnLst>
                                    <p:set>
                                      <p:cBhvr>
                                        <p:cTn id="104" dur="1" fill="hold">
                                          <p:stCondLst>
                                            <p:cond delay="0"/>
                                          </p:stCondLst>
                                        </p:cTn>
                                        <p:tgtEl>
                                          <p:spTgt spid="120"/>
                                        </p:tgtEl>
                                        <p:attrNameLst>
                                          <p:attrName>style.visibility</p:attrName>
                                        </p:attrNameLst>
                                      </p:cBhvr>
                                      <p:to>
                                        <p:strVal val="visible"/>
                                      </p:to>
                                    </p:set>
                                    <p:anim calcmode="lin" valueType="num">
                                      <p:cBhvr>
                                        <p:cTn id="105" dur="500" fill="hold"/>
                                        <p:tgtEl>
                                          <p:spTgt spid="120"/>
                                        </p:tgtEl>
                                        <p:attrNameLst>
                                          <p:attrName>ppt_w</p:attrName>
                                        </p:attrNameLst>
                                      </p:cBhvr>
                                      <p:tavLst>
                                        <p:tav tm="0">
                                          <p:val>
                                            <p:fltVal val="0"/>
                                          </p:val>
                                        </p:tav>
                                        <p:tav tm="100000">
                                          <p:val>
                                            <p:strVal val="#ppt_w"/>
                                          </p:val>
                                        </p:tav>
                                      </p:tavLst>
                                    </p:anim>
                                    <p:anim calcmode="lin" valueType="num">
                                      <p:cBhvr>
                                        <p:cTn id="106" dur="500" fill="hold"/>
                                        <p:tgtEl>
                                          <p:spTgt spid="120"/>
                                        </p:tgtEl>
                                        <p:attrNameLst>
                                          <p:attrName>ppt_h</p:attrName>
                                        </p:attrNameLst>
                                      </p:cBhvr>
                                      <p:tavLst>
                                        <p:tav tm="0">
                                          <p:val>
                                            <p:fltVal val="0"/>
                                          </p:val>
                                        </p:tav>
                                        <p:tav tm="100000">
                                          <p:val>
                                            <p:strVal val="#ppt_h"/>
                                          </p:val>
                                        </p:tav>
                                      </p:tavLst>
                                    </p:anim>
                                    <p:animEffect transition="in" filter="fade">
                                      <p:cBhvr>
                                        <p:cTn id="107" dur="500"/>
                                        <p:tgtEl>
                                          <p:spTgt spid="120"/>
                                        </p:tgtEl>
                                      </p:cBhvr>
                                    </p:animEffect>
                                  </p:childTnLst>
                                </p:cTn>
                              </p:par>
                              <p:par>
                                <p:cTn id="108" presetID="22" presetClass="entr" presetSubtype="8" fill="hold" nodeType="withEffect">
                                  <p:stCondLst>
                                    <p:cond delay="800"/>
                                  </p:stCondLst>
                                  <p:childTnLst>
                                    <p:set>
                                      <p:cBhvr>
                                        <p:cTn id="109" dur="1" fill="hold">
                                          <p:stCondLst>
                                            <p:cond delay="0"/>
                                          </p:stCondLst>
                                        </p:cTn>
                                        <p:tgtEl>
                                          <p:spTgt spid="102"/>
                                        </p:tgtEl>
                                        <p:attrNameLst>
                                          <p:attrName>style.visibility</p:attrName>
                                        </p:attrNameLst>
                                      </p:cBhvr>
                                      <p:to>
                                        <p:strVal val="visible"/>
                                      </p:to>
                                    </p:set>
                                    <p:animEffect transition="in" filter="wipe(left)">
                                      <p:cBhvr>
                                        <p:cTn id="110" dur="500"/>
                                        <p:tgtEl>
                                          <p:spTgt spid="102"/>
                                        </p:tgtEl>
                                      </p:cBhvr>
                                    </p:animEffect>
                                  </p:childTnLst>
                                </p:cTn>
                              </p:par>
                              <p:par>
                                <p:cTn id="111" presetID="22" presetClass="entr" presetSubtype="8" fill="hold" nodeType="withEffect">
                                  <p:stCondLst>
                                    <p:cond delay="900"/>
                                  </p:stCondLst>
                                  <p:childTnLst>
                                    <p:set>
                                      <p:cBhvr>
                                        <p:cTn id="112" dur="1" fill="hold">
                                          <p:stCondLst>
                                            <p:cond delay="0"/>
                                          </p:stCondLst>
                                        </p:cTn>
                                        <p:tgtEl>
                                          <p:spTgt spid="104"/>
                                        </p:tgtEl>
                                        <p:attrNameLst>
                                          <p:attrName>style.visibility</p:attrName>
                                        </p:attrNameLst>
                                      </p:cBhvr>
                                      <p:to>
                                        <p:strVal val="visible"/>
                                      </p:to>
                                    </p:set>
                                    <p:animEffect transition="in" filter="wipe(left)">
                                      <p:cBhvr>
                                        <p:cTn id="113" dur="500"/>
                                        <p:tgtEl>
                                          <p:spTgt spid="104"/>
                                        </p:tgtEl>
                                      </p:cBhvr>
                                    </p:animEffect>
                                  </p:childTnLst>
                                </p:cTn>
                              </p:par>
                              <p:par>
                                <p:cTn id="114" presetID="22" presetClass="entr" presetSubtype="8" fill="hold" nodeType="withEffect">
                                  <p:stCondLst>
                                    <p:cond delay="1000"/>
                                  </p:stCondLst>
                                  <p:childTnLst>
                                    <p:set>
                                      <p:cBhvr>
                                        <p:cTn id="115" dur="1" fill="hold">
                                          <p:stCondLst>
                                            <p:cond delay="0"/>
                                          </p:stCondLst>
                                        </p:cTn>
                                        <p:tgtEl>
                                          <p:spTgt spid="106"/>
                                        </p:tgtEl>
                                        <p:attrNameLst>
                                          <p:attrName>style.visibility</p:attrName>
                                        </p:attrNameLst>
                                      </p:cBhvr>
                                      <p:to>
                                        <p:strVal val="visible"/>
                                      </p:to>
                                    </p:set>
                                    <p:animEffect transition="in" filter="wipe(left)">
                                      <p:cBhvr>
                                        <p:cTn id="116" dur="500"/>
                                        <p:tgtEl>
                                          <p:spTgt spid="106"/>
                                        </p:tgtEl>
                                      </p:cBhvr>
                                    </p:animEffect>
                                  </p:childTnLst>
                                </p:cTn>
                              </p:par>
                              <p:par>
                                <p:cTn id="117" presetID="22" presetClass="entr" presetSubtype="8" fill="hold" nodeType="withEffect">
                                  <p:stCondLst>
                                    <p:cond delay="1100"/>
                                  </p:stCondLst>
                                  <p:childTnLst>
                                    <p:set>
                                      <p:cBhvr>
                                        <p:cTn id="118" dur="1" fill="hold">
                                          <p:stCondLst>
                                            <p:cond delay="0"/>
                                          </p:stCondLst>
                                        </p:cTn>
                                        <p:tgtEl>
                                          <p:spTgt spid="108"/>
                                        </p:tgtEl>
                                        <p:attrNameLst>
                                          <p:attrName>style.visibility</p:attrName>
                                        </p:attrNameLst>
                                      </p:cBhvr>
                                      <p:to>
                                        <p:strVal val="visible"/>
                                      </p:to>
                                    </p:set>
                                    <p:animEffect transition="in" filter="wipe(left)">
                                      <p:cBhvr>
                                        <p:cTn id="119" dur="500"/>
                                        <p:tgtEl>
                                          <p:spTgt spid="108"/>
                                        </p:tgtEl>
                                      </p:cBhvr>
                                    </p:animEffect>
                                  </p:childTnLst>
                                </p:cTn>
                              </p:par>
                              <p:par>
                                <p:cTn id="120" presetID="22" presetClass="entr" presetSubtype="8" fill="hold" nodeType="withEffect">
                                  <p:stCondLst>
                                    <p:cond delay="1200"/>
                                  </p:stCondLst>
                                  <p:childTnLst>
                                    <p:set>
                                      <p:cBhvr>
                                        <p:cTn id="121" dur="1" fill="hold">
                                          <p:stCondLst>
                                            <p:cond delay="0"/>
                                          </p:stCondLst>
                                        </p:cTn>
                                        <p:tgtEl>
                                          <p:spTgt spid="110"/>
                                        </p:tgtEl>
                                        <p:attrNameLst>
                                          <p:attrName>style.visibility</p:attrName>
                                        </p:attrNameLst>
                                      </p:cBhvr>
                                      <p:to>
                                        <p:strVal val="visible"/>
                                      </p:to>
                                    </p:set>
                                    <p:animEffect transition="in" filter="wipe(left)">
                                      <p:cBhvr>
                                        <p:cTn id="122" dur="500"/>
                                        <p:tgtEl>
                                          <p:spTgt spid="110"/>
                                        </p:tgtEl>
                                      </p:cBhvr>
                                    </p:animEffect>
                                  </p:childTnLst>
                                </p:cTn>
                              </p:par>
                              <p:par>
                                <p:cTn id="123" presetID="22" presetClass="entr" presetSubtype="8" fill="hold" nodeType="withEffect">
                                  <p:stCondLst>
                                    <p:cond delay="1300"/>
                                  </p:stCondLst>
                                  <p:childTnLst>
                                    <p:set>
                                      <p:cBhvr>
                                        <p:cTn id="124" dur="1" fill="hold">
                                          <p:stCondLst>
                                            <p:cond delay="0"/>
                                          </p:stCondLst>
                                        </p:cTn>
                                        <p:tgtEl>
                                          <p:spTgt spid="112"/>
                                        </p:tgtEl>
                                        <p:attrNameLst>
                                          <p:attrName>style.visibility</p:attrName>
                                        </p:attrNameLst>
                                      </p:cBhvr>
                                      <p:to>
                                        <p:strVal val="visible"/>
                                      </p:to>
                                    </p:set>
                                    <p:animEffect transition="in" filter="wipe(left)">
                                      <p:cBhvr>
                                        <p:cTn id="125" dur="500"/>
                                        <p:tgtEl>
                                          <p:spTgt spid="112"/>
                                        </p:tgtEl>
                                      </p:cBhvr>
                                    </p:animEffect>
                                  </p:childTnLst>
                                </p:cTn>
                              </p:par>
                              <p:par>
                                <p:cTn id="126" presetID="22" presetClass="entr" presetSubtype="8" fill="hold" grpId="0" nodeType="withEffect">
                                  <p:stCondLst>
                                    <p:cond delay="1400"/>
                                  </p:stCondLst>
                                  <p:childTnLst>
                                    <p:set>
                                      <p:cBhvr>
                                        <p:cTn id="127" dur="1" fill="hold">
                                          <p:stCondLst>
                                            <p:cond delay="0"/>
                                          </p:stCondLst>
                                        </p:cTn>
                                        <p:tgtEl>
                                          <p:spTgt spid="101"/>
                                        </p:tgtEl>
                                        <p:attrNameLst>
                                          <p:attrName>style.visibility</p:attrName>
                                        </p:attrNameLst>
                                      </p:cBhvr>
                                      <p:to>
                                        <p:strVal val="visible"/>
                                      </p:to>
                                    </p:set>
                                    <p:animEffect transition="in" filter="wipe(left)">
                                      <p:cBhvr>
                                        <p:cTn id="128" dur="500"/>
                                        <p:tgtEl>
                                          <p:spTgt spid="101"/>
                                        </p:tgtEl>
                                      </p:cBhvr>
                                    </p:animEffect>
                                  </p:childTnLst>
                                </p:cTn>
                              </p:par>
                              <p:par>
                                <p:cTn id="129" presetID="22" presetClass="entr" presetSubtype="8" fill="hold" grpId="0" nodeType="withEffect">
                                  <p:stCondLst>
                                    <p:cond delay="1500"/>
                                  </p:stCondLst>
                                  <p:childTnLst>
                                    <p:set>
                                      <p:cBhvr>
                                        <p:cTn id="130" dur="1" fill="hold">
                                          <p:stCondLst>
                                            <p:cond delay="0"/>
                                          </p:stCondLst>
                                        </p:cTn>
                                        <p:tgtEl>
                                          <p:spTgt spid="103"/>
                                        </p:tgtEl>
                                        <p:attrNameLst>
                                          <p:attrName>style.visibility</p:attrName>
                                        </p:attrNameLst>
                                      </p:cBhvr>
                                      <p:to>
                                        <p:strVal val="visible"/>
                                      </p:to>
                                    </p:set>
                                    <p:animEffect transition="in" filter="wipe(left)">
                                      <p:cBhvr>
                                        <p:cTn id="131" dur="500"/>
                                        <p:tgtEl>
                                          <p:spTgt spid="103"/>
                                        </p:tgtEl>
                                      </p:cBhvr>
                                    </p:animEffect>
                                  </p:childTnLst>
                                </p:cTn>
                              </p:par>
                              <p:par>
                                <p:cTn id="132" presetID="22" presetClass="entr" presetSubtype="8" fill="hold" grpId="0" nodeType="withEffect">
                                  <p:stCondLst>
                                    <p:cond delay="1600"/>
                                  </p:stCondLst>
                                  <p:childTnLst>
                                    <p:set>
                                      <p:cBhvr>
                                        <p:cTn id="133" dur="1" fill="hold">
                                          <p:stCondLst>
                                            <p:cond delay="0"/>
                                          </p:stCondLst>
                                        </p:cTn>
                                        <p:tgtEl>
                                          <p:spTgt spid="105"/>
                                        </p:tgtEl>
                                        <p:attrNameLst>
                                          <p:attrName>style.visibility</p:attrName>
                                        </p:attrNameLst>
                                      </p:cBhvr>
                                      <p:to>
                                        <p:strVal val="visible"/>
                                      </p:to>
                                    </p:set>
                                    <p:animEffect transition="in" filter="wipe(left)">
                                      <p:cBhvr>
                                        <p:cTn id="134" dur="500"/>
                                        <p:tgtEl>
                                          <p:spTgt spid="105"/>
                                        </p:tgtEl>
                                      </p:cBhvr>
                                    </p:animEffect>
                                  </p:childTnLst>
                                </p:cTn>
                              </p:par>
                              <p:par>
                                <p:cTn id="135" presetID="22" presetClass="entr" presetSubtype="8" fill="hold" grpId="0" nodeType="withEffect">
                                  <p:stCondLst>
                                    <p:cond delay="1700"/>
                                  </p:stCondLst>
                                  <p:childTnLst>
                                    <p:set>
                                      <p:cBhvr>
                                        <p:cTn id="136" dur="1" fill="hold">
                                          <p:stCondLst>
                                            <p:cond delay="0"/>
                                          </p:stCondLst>
                                        </p:cTn>
                                        <p:tgtEl>
                                          <p:spTgt spid="107"/>
                                        </p:tgtEl>
                                        <p:attrNameLst>
                                          <p:attrName>style.visibility</p:attrName>
                                        </p:attrNameLst>
                                      </p:cBhvr>
                                      <p:to>
                                        <p:strVal val="visible"/>
                                      </p:to>
                                    </p:set>
                                    <p:animEffect transition="in" filter="wipe(left)">
                                      <p:cBhvr>
                                        <p:cTn id="137" dur="500"/>
                                        <p:tgtEl>
                                          <p:spTgt spid="107"/>
                                        </p:tgtEl>
                                      </p:cBhvr>
                                    </p:animEffect>
                                  </p:childTnLst>
                                </p:cTn>
                              </p:par>
                              <p:par>
                                <p:cTn id="138" presetID="22" presetClass="entr" presetSubtype="8" fill="hold" grpId="0" nodeType="withEffect">
                                  <p:stCondLst>
                                    <p:cond delay="1800"/>
                                  </p:stCondLst>
                                  <p:childTnLst>
                                    <p:set>
                                      <p:cBhvr>
                                        <p:cTn id="139" dur="1" fill="hold">
                                          <p:stCondLst>
                                            <p:cond delay="0"/>
                                          </p:stCondLst>
                                        </p:cTn>
                                        <p:tgtEl>
                                          <p:spTgt spid="109"/>
                                        </p:tgtEl>
                                        <p:attrNameLst>
                                          <p:attrName>style.visibility</p:attrName>
                                        </p:attrNameLst>
                                      </p:cBhvr>
                                      <p:to>
                                        <p:strVal val="visible"/>
                                      </p:to>
                                    </p:set>
                                    <p:animEffect transition="in" filter="wipe(left)">
                                      <p:cBhvr>
                                        <p:cTn id="140" dur="500"/>
                                        <p:tgtEl>
                                          <p:spTgt spid="109"/>
                                        </p:tgtEl>
                                      </p:cBhvr>
                                    </p:animEffect>
                                  </p:childTnLst>
                                </p:cTn>
                              </p:par>
                              <p:par>
                                <p:cTn id="141" presetID="22" presetClass="entr" presetSubtype="8" fill="hold" grpId="0" nodeType="withEffect">
                                  <p:stCondLst>
                                    <p:cond delay="1900"/>
                                  </p:stCondLst>
                                  <p:childTnLst>
                                    <p:set>
                                      <p:cBhvr>
                                        <p:cTn id="142" dur="1" fill="hold">
                                          <p:stCondLst>
                                            <p:cond delay="0"/>
                                          </p:stCondLst>
                                        </p:cTn>
                                        <p:tgtEl>
                                          <p:spTgt spid="111"/>
                                        </p:tgtEl>
                                        <p:attrNameLst>
                                          <p:attrName>style.visibility</p:attrName>
                                        </p:attrNameLst>
                                      </p:cBhvr>
                                      <p:to>
                                        <p:strVal val="visible"/>
                                      </p:to>
                                    </p:set>
                                    <p:animEffect transition="in" filter="wipe(left)">
                                      <p:cBhvr>
                                        <p:cTn id="14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94" grpId="0" animBg="1"/>
      <p:bldP spid="95" grpId="0" animBg="1"/>
      <p:bldP spid="96" grpId="0" animBg="1"/>
      <p:bldP spid="97" grpId="0" animBg="1"/>
      <p:bldP spid="98" grpId="0" animBg="1"/>
      <p:bldP spid="99" grpId="0" animBg="1"/>
      <p:bldP spid="100" grpId="0" animBg="1"/>
      <p:bldP spid="101" grpId="0"/>
      <p:bldP spid="103" grpId="0"/>
      <p:bldP spid="105" grpId="0"/>
      <p:bldP spid="107" grpId="0"/>
      <p:bldP spid="109" grpId="0"/>
      <p:bldP spid="111" grpId="0"/>
      <p:bldP spid="113" grpId="0" animBg="1"/>
      <p:bldP spid="114" grpId="0" animBg="1"/>
      <p:bldP spid="115" grpId="0" animBg="1"/>
      <p:bldP spid="116" grpId="0" animBg="1"/>
      <p:bldP spid="117" grpId="0" animBg="1"/>
      <p:bldP spid="118" grpId="0" animBg="1"/>
      <p:bldP spid="119" grpId="0" animBg="1"/>
      <p:bldP spid="120" grpId="0" animBg="1"/>
      <p:bldP spid="1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9" name="Picture 130" descr="sss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964" y="2532732"/>
            <a:ext cx="4394200" cy="212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 name="图片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14599" y="1308596"/>
            <a:ext cx="628173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7"/>
          <p:cNvSpPr txBox="1">
            <a:spLocks noChangeArrowheads="1"/>
          </p:cNvSpPr>
          <p:nvPr/>
        </p:nvSpPr>
        <p:spPr bwMode="auto">
          <a:xfrm>
            <a:off x="3432150" y="1421920"/>
            <a:ext cx="193040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algn="l" defTabSz="652463">
              <a:defRPr>
                <a:solidFill>
                  <a:schemeClr val="tx1"/>
                </a:solidFill>
                <a:latin typeface="Arial" pitchFamily="34" charset="0"/>
              </a:defRPr>
            </a:lvl1pPr>
            <a:lvl2pPr marL="530225" indent="-203200" algn="l" defTabSz="652463">
              <a:defRPr>
                <a:solidFill>
                  <a:schemeClr val="tx1"/>
                </a:solidFill>
                <a:latin typeface="Arial" pitchFamily="34" charset="0"/>
              </a:defRPr>
            </a:lvl2pPr>
            <a:lvl3pPr marL="815975" indent="-163513" algn="l" defTabSz="652463">
              <a:defRPr>
                <a:solidFill>
                  <a:schemeClr val="tx1"/>
                </a:solidFill>
                <a:latin typeface="Arial" pitchFamily="34" charset="0"/>
              </a:defRPr>
            </a:lvl3pPr>
            <a:lvl4pPr marL="1143000" indent="-163513" algn="l" defTabSz="652463">
              <a:defRPr>
                <a:solidFill>
                  <a:schemeClr val="tx1"/>
                </a:solidFill>
                <a:latin typeface="Arial" pitchFamily="34" charset="0"/>
              </a:defRPr>
            </a:lvl4pPr>
            <a:lvl5pPr marL="1470025" indent="-163513" algn="l" defTabSz="652463">
              <a:defRPr>
                <a:solidFill>
                  <a:schemeClr val="tx1"/>
                </a:solidFill>
                <a:latin typeface="Arial" pitchFamily="34" charset="0"/>
              </a:defRPr>
            </a:lvl5pPr>
            <a:lvl6pPr marL="1927225" indent="-163513" defTabSz="652463" fontAlgn="base">
              <a:spcBef>
                <a:spcPct val="0"/>
              </a:spcBef>
              <a:spcAft>
                <a:spcPct val="0"/>
              </a:spcAft>
              <a:defRPr>
                <a:solidFill>
                  <a:schemeClr val="tx1"/>
                </a:solidFill>
                <a:latin typeface="Arial" pitchFamily="34" charset="0"/>
              </a:defRPr>
            </a:lvl6pPr>
            <a:lvl7pPr marL="2384425" indent="-163513" defTabSz="652463" fontAlgn="base">
              <a:spcBef>
                <a:spcPct val="0"/>
              </a:spcBef>
              <a:spcAft>
                <a:spcPct val="0"/>
              </a:spcAft>
              <a:defRPr>
                <a:solidFill>
                  <a:schemeClr val="tx1"/>
                </a:solidFill>
                <a:latin typeface="Arial" pitchFamily="34" charset="0"/>
              </a:defRPr>
            </a:lvl7pPr>
            <a:lvl8pPr marL="2841625" indent="-163513" defTabSz="652463" fontAlgn="base">
              <a:spcBef>
                <a:spcPct val="0"/>
              </a:spcBef>
              <a:spcAft>
                <a:spcPct val="0"/>
              </a:spcAft>
              <a:defRPr>
                <a:solidFill>
                  <a:schemeClr val="tx1"/>
                </a:solidFill>
                <a:latin typeface="Arial" pitchFamily="34" charset="0"/>
              </a:defRPr>
            </a:lvl8pPr>
            <a:lvl9pPr marL="3298825" indent="-163513" defTabSz="652463" fontAlgn="base">
              <a:spcBef>
                <a:spcPct val="0"/>
              </a:spcBef>
              <a:spcAft>
                <a:spcPct val="0"/>
              </a:spcAft>
              <a:defRPr>
                <a:solidFill>
                  <a:schemeClr val="tx1"/>
                </a:solidFill>
                <a:latin typeface="Arial" pitchFamily="34" charset="0"/>
              </a:defRPr>
            </a:lvl9pPr>
          </a:lstStyle>
          <a:p>
            <a:pPr algn="ctr">
              <a:lnSpc>
                <a:spcPct val="80000"/>
              </a:lnSpc>
            </a:pPr>
            <a:r>
              <a:rPr lang="zh-CN" altLang="en-US" sz="2000" dirty="0">
                <a:solidFill>
                  <a:srgbClr val="FFFFFF"/>
                </a:solidFill>
                <a:latin typeface="Adidas Unity"/>
                <a:ea typeface="微软雅黑" pitchFamily="34" charset="-122"/>
                <a:cs typeface="Times New Roman" pitchFamily="18" charset="0"/>
              </a:rPr>
              <a:t>团队合作</a:t>
            </a:r>
          </a:p>
        </p:txBody>
      </p:sp>
      <p:sp>
        <p:nvSpPr>
          <p:cNvPr id="42" name="TextBox 41"/>
          <p:cNvSpPr txBox="1">
            <a:spLocks noChangeArrowheads="1"/>
          </p:cNvSpPr>
          <p:nvPr/>
        </p:nvSpPr>
        <p:spPr bwMode="auto">
          <a:xfrm>
            <a:off x="3221186" y="1708646"/>
            <a:ext cx="2571750" cy="83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algn="l" defTabSz="652463">
              <a:defRPr>
                <a:solidFill>
                  <a:schemeClr val="tx1"/>
                </a:solidFill>
                <a:latin typeface="Arial" pitchFamily="34" charset="0"/>
              </a:defRPr>
            </a:lvl1pPr>
            <a:lvl2pPr marL="530225" indent="-203200" algn="l" defTabSz="652463">
              <a:defRPr>
                <a:solidFill>
                  <a:schemeClr val="tx1"/>
                </a:solidFill>
                <a:latin typeface="Arial" pitchFamily="34" charset="0"/>
              </a:defRPr>
            </a:lvl2pPr>
            <a:lvl3pPr marL="815975" indent="-163513" algn="l" defTabSz="652463">
              <a:defRPr>
                <a:solidFill>
                  <a:schemeClr val="tx1"/>
                </a:solidFill>
                <a:latin typeface="Arial" pitchFamily="34" charset="0"/>
              </a:defRPr>
            </a:lvl3pPr>
            <a:lvl4pPr marL="1143000" indent="-163513" algn="l" defTabSz="652463">
              <a:defRPr>
                <a:solidFill>
                  <a:schemeClr val="tx1"/>
                </a:solidFill>
                <a:latin typeface="Arial" pitchFamily="34" charset="0"/>
              </a:defRPr>
            </a:lvl4pPr>
            <a:lvl5pPr marL="1470025" indent="-163513" algn="l" defTabSz="652463">
              <a:defRPr>
                <a:solidFill>
                  <a:schemeClr val="tx1"/>
                </a:solidFill>
                <a:latin typeface="Arial" pitchFamily="34" charset="0"/>
              </a:defRPr>
            </a:lvl5pPr>
            <a:lvl6pPr marL="1927225" indent="-163513" defTabSz="652463" fontAlgn="base">
              <a:spcBef>
                <a:spcPct val="0"/>
              </a:spcBef>
              <a:spcAft>
                <a:spcPct val="0"/>
              </a:spcAft>
              <a:defRPr>
                <a:solidFill>
                  <a:schemeClr val="tx1"/>
                </a:solidFill>
                <a:latin typeface="Arial" pitchFamily="34" charset="0"/>
              </a:defRPr>
            </a:lvl6pPr>
            <a:lvl7pPr marL="2384425" indent="-163513" defTabSz="652463" fontAlgn="base">
              <a:spcBef>
                <a:spcPct val="0"/>
              </a:spcBef>
              <a:spcAft>
                <a:spcPct val="0"/>
              </a:spcAft>
              <a:defRPr>
                <a:solidFill>
                  <a:schemeClr val="tx1"/>
                </a:solidFill>
                <a:latin typeface="Arial" pitchFamily="34" charset="0"/>
              </a:defRPr>
            </a:lvl7pPr>
            <a:lvl8pPr marL="2841625" indent="-163513" defTabSz="652463" fontAlgn="base">
              <a:spcBef>
                <a:spcPct val="0"/>
              </a:spcBef>
              <a:spcAft>
                <a:spcPct val="0"/>
              </a:spcAft>
              <a:defRPr>
                <a:solidFill>
                  <a:schemeClr val="tx1"/>
                </a:solidFill>
                <a:latin typeface="Arial" pitchFamily="34" charset="0"/>
              </a:defRPr>
            </a:lvl8pPr>
            <a:lvl9pPr marL="3298825" indent="-163513" defTabSz="652463" fontAlgn="base">
              <a:spcBef>
                <a:spcPct val="0"/>
              </a:spcBef>
              <a:spcAft>
                <a:spcPct val="0"/>
              </a:spcAft>
              <a:defRPr>
                <a:solidFill>
                  <a:schemeClr val="tx1"/>
                </a:solidFill>
                <a:latin typeface="Arial" pitchFamily="34" charset="0"/>
              </a:defRPr>
            </a:lvl9pPr>
          </a:lstStyle>
          <a:p>
            <a:r>
              <a:rPr lang="zh-CN" altLang="en-US" sz="1000" dirty="0">
                <a:solidFill>
                  <a:schemeClr val="bg1"/>
                </a:solidFill>
              </a:rPr>
              <a:t>团结就有力量和智慧，没有诚意实行平等或平等不充分，就不可能有持久而真诚 的团结。</a:t>
            </a:r>
            <a:r>
              <a:rPr lang="en-US" altLang="zh-CN" sz="1000" dirty="0">
                <a:solidFill>
                  <a:schemeClr val="bg1"/>
                </a:solidFill>
              </a:rPr>
              <a:t>——</a:t>
            </a:r>
            <a:r>
              <a:rPr lang="zh-CN" altLang="en-US" sz="1000" dirty="0">
                <a:solidFill>
                  <a:schemeClr val="bg1"/>
                </a:solidFill>
              </a:rPr>
              <a:t>英</a:t>
            </a:r>
            <a:r>
              <a:rPr lang="en-US" altLang="zh-CN" sz="1000" dirty="0">
                <a:solidFill>
                  <a:schemeClr val="bg1"/>
                </a:solidFill>
              </a:rPr>
              <a:t>·</a:t>
            </a:r>
            <a:r>
              <a:rPr lang="zh-CN" altLang="en-US" sz="1000" dirty="0">
                <a:solidFill>
                  <a:schemeClr val="bg1"/>
                </a:solidFill>
              </a:rPr>
              <a:t>欧文</a:t>
            </a:r>
          </a:p>
          <a:p>
            <a:br>
              <a:rPr lang="zh-CN" altLang="en-US" sz="1000" dirty="0">
                <a:solidFill>
                  <a:schemeClr val="bg1"/>
                </a:solidFill>
              </a:rPr>
            </a:br>
            <a:endParaRPr lang="en-US" altLang="zh-CN" sz="1000" b="0" dirty="0">
              <a:solidFill>
                <a:schemeClr val="bg1"/>
              </a:solidFill>
              <a:ea typeface="微软雅黑" pitchFamily="34" charset="-122"/>
              <a:cs typeface="Arial" pitchFamily="34" charset="0"/>
            </a:endParaRPr>
          </a:p>
        </p:txBody>
      </p:sp>
    </p:spTree>
    <p:extLst>
      <p:ext uri="{BB962C8B-B14F-4D97-AF65-F5344CB8AC3E}">
        <p14:creationId xmlns:p14="http://schemas.microsoft.com/office/powerpoint/2010/main" val="218243737"/>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p:cTn id="23" dur="500" fill="hold"/>
                                        <p:tgtEl>
                                          <p:spTgt spid="39"/>
                                        </p:tgtEl>
                                        <p:attrNameLst>
                                          <p:attrName>ppt_w</p:attrName>
                                        </p:attrNameLst>
                                      </p:cBhvr>
                                      <p:tavLst>
                                        <p:tav tm="0">
                                          <p:val>
                                            <p:fltVal val="0"/>
                                          </p:val>
                                        </p:tav>
                                        <p:tav tm="100000">
                                          <p:val>
                                            <p:strVal val="#ppt_w"/>
                                          </p:val>
                                        </p:tav>
                                      </p:tavLst>
                                    </p:anim>
                                    <p:anim calcmode="lin" valueType="num">
                                      <p:cBhvr>
                                        <p:cTn id="24" dur="500" fill="hold"/>
                                        <p:tgtEl>
                                          <p:spTgt spid="39"/>
                                        </p:tgtEl>
                                        <p:attrNameLst>
                                          <p:attrName>ppt_h</p:attrName>
                                        </p:attrNameLst>
                                      </p:cBhvr>
                                      <p:tavLst>
                                        <p:tav tm="0">
                                          <p:val>
                                            <p:fltVal val="0"/>
                                          </p:val>
                                        </p:tav>
                                        <p:tav tm="100000">
                                          <p:val>
                                            <p:strVal val="#ppt_h"/>
                                          </p:val>
                                        </p:tav>
                                      </p:tavLst>
                                    </p:anim>
                                    <p:animEffect>
                                      <p:cBhvr>
                                        <p:cTn id="25" dur="500"/>
                                        <p:tgtEl>
                                          <p:spTgt spid="39"/>
                                        </p:tgtEl>
                                      </p:cBhvr>
                                    </p:animEffect>
                                  </p:childTnLst>
                                </p:cTn>
                              </p:par>
                            </p:childTnLst>
                          </p:cTn>
                        </p:par>
                        <p:par>
                          <p:cTn id="26" fill="hold">
                            <p:stCondLst>
                              <p:cond delay="1860"/>
                            </p:stCondLst>
                            <p:childTnLst>
                              <p:par>
                                <p:cTn id="27" presetID="16" presetClass="entr" presetSubtype="37"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barn(outVertical)">
                                      <p:cBhvr>
                                        <p:cTn id="29" dur="500"/>
                                        <p:tgtEl>
                                          <p:spTgt spid="40"/>
                                        </p:tgtEl>
                                      </p:cBhvr>
                                    </p:animEffect>
                                  </p:childTnLst>
                                </p:cTn>
                              </p:par>
                            </p:childTnLst>
                          </p:cTn>
                        </p:par>
                        <p:par>
                          <p:cTn id="30" fill="hold">
                            <p:stCondLst>
                              <p:cond delay="2360"/>
                            </p:stCondLst>
                            <p:childTnLst>
                              <p:par>
                                <p:cTn id="31" presetID="16" presetClass="entr" presetSubtype="37"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barn(outVertical)">
                                      <p:cBhvr>
                                        <p:cTn id="33" dur="500"/>
                                        <p:tgtEl>
                                          <p:spTgt spid="41"/>
                                        </p:tgtEl>
                                      </p:cBhvr>
                                    </p:animEffect>
                                  </p:childTnLst>
                                </p:cTn>
                              </p:par>
                              <p:par>
                                <p:cTn id="34" presetID="16" presetClass="entr" presetSubtype="37"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barn(outVertical)">
                                      <p:cBhvr>
                                        <p:cTn id="36" dur="500"/>
                                        <p:tgtEl>
                                          <p:spTgt spid="42"/>
                                        </p:tgtEl>
                                      </p:cBhvr>
                                    </p:animEffect>
                                  </p:childTnLst>
                                </p:cTn>
                              </p:par>
                            </p:childTnLst>
                          </p:cTn>
                        </p:par>
                        <p:par>
                          <p:cTn id="37" fill="hold">
                            <p:stCondLst>
                              <p:cond delay="2860"/>
                            </p:stCondLst>
                            <p:childTnLst>
                              <p:par>
                                <p:cTn id="38" presetID="26" presetClass="emph" presetSubtype="0" fill="hold" nodeType="afterEffect">
                                  <p:stCondLst>
                                    <p:cond delay="0"/>
                                  </p:stCondLst>
                                  <p:childTnLst>
                                    <p:animEffect transition="out" filter="fade">
                                      <p:cBhvr>
                                        <p:cTn id="39" dur="500" tmFilter="0, 0; .2, .5; .8, .5; 1, 0"/>
                                        <p:tgtEl>
                                          <p:spTgt spid="39"/>
                                        </p:tgtEl>
                                      </p:cBhvr>
                                    </p:animEffect>
                                    <p:animScale>
                                      <p:cBhvr>
                                        <p:cTn id="40" dur="250" autoRev="1" fill="hold"/>
                                        <p:tgtEl>
                                          <p:spTgt spid="39"/>
                                        </p:tgtEl>
                                      </p:cBhvr>
                                      <p:by x="105000" y="105000"/>
                                    </p:animScale>
                                  </p:childTnLst>
                                </p:cTn>
                              </p:par>
                            </p:childTnLst>
                          </p:cTn>
                        </p:par>
                        <p:par>
                          <p:cTn id="41" fill="hold">
                            <p:stCondLst>
                              <p:cond delay="3360"/>
                            </p:stCondLst>
                            <p:childTnLst>
                              <p:par>
                                <p:cTn id="42" presetID="26" presetClass="emph" presetSubtype="0" fill="hold" nodeType="afterEffect">
                                  <p:stCondLst>
                                    <p:cond delay="0"/>
                                  </p:stCondLst>
                                  <p:childTnLst>
                                    <p:animEffect transition="out" filter="fade">
                                      <p:cBhvr>
                                        <p:cTn id="43" dur="500" tmFilter="0, 0; .2, .5; .8, .5; 1, 0"/>
                                        <p:tgtEl>
                                          <p:spTgt spid="39"/>
                                        </p:tgtEl>
                                      </p:cBhvr>
                                    </p:animEffect>
                                    <p:animScale>
                                      <p:cBhvr>
                                        <p:cTn id="44"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41"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r="32914"/>
          <a:stretch/>
        </p:blipFill>
        <p:spPr>
          <a:xfrm>
            <a:off x="3680417" y="1247250"/>
            <a:ext cx="2009463" cy="1291643"/>
          </a:xfrm>
          <a:prstGeom prst="rect">
            <a:avLst/>
          </a:prstGeom>
        </p:spPr>
      </p:pic>
      <p:pic>
        <p:nvPicPr>
          <p:cNvPr id="6" name="Picture 2" descr="F:\360云盘\02-个人资料\！PPT图片及版面资源\06-PPT精选插图\02-商务\188141-1205221426079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8002"/>
          <a:stretch/>
        </p:blipFill>
        <p:spPr bwMode="auto">
          <a:xfrm>
            <a:off x="5790915" y="2623809"/>
            <a:ext cx="1958168" cy="12679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94" r="25260"/>
          <a:stretch/>
        </p:blipFill>
        <p:spPr bwMode="auto">
          <a:xfrm>
            <a:off x="1607983" y="2623809"/>
            <a:ext cx="1979711" cy="1267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组合 7"/>
          <p:cNvGrpSpPr/>
          <p:nvPr/>
        </p:nvGrpSpPr>
        <p:grpSpPr>
          <a:xfrm>
            <a:off x="5790915" y="1247251"/>
            <a:ext cx="1958168" cy="1283142"/>
            <a:chOff x="3946913" y="1827911"/>
            <a:chExt cx="1958168" cy="1283142"/>
          </a:xfrm>
          <a:solidFill>
            <a:schemeClr val="tx2">
              <a:lumMod val="60000"/>
              <a:lumOff val="40000"/>
            </a:schemeClr>
          </a:solidFill>
        </p:grpSpPr>
        <p:sp>
          <p:nvSpPr>
            <p:cNvPr id="9" name="矩形 8"/>
            <p:cNvSpPr/>
            <p:nvPr/>
          </p:nvSpPr>
          <p:spPr>
            <a:xfrm>
              <a:off x="3946913" y="1827911"/>
              <a:ext cx="1958168" cy="1283142"/>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76">
                <a:defRPr/>
              </a:pPr>
              <a:endParaRPr lang="zh-CN" altLang="en-US" sz="1400">
                <a:solidFill>
                  <a:sysClr val="window" lastClr="FFFFFF"/>
                </a:solidFill>
                <a:latin typeface="+mj-ea"/>
                <a:ea typeface="+mj-ea"/>
              </a:endParaRPr>
            </a:p>
          </p:txBody>
        </p:sp>
        <p:sp>
          <p:nvSpPr>
            <p:cNvPr id="10" name="TextBox 17"/>
            <p:cNvSpPr txBox="1">
              <a:spLocks noChangeArrowheads="1"/>
            </p:cNvSpPr>
            <p:nvPr/>
          </p:nvSpPr>
          <p:spPr bwMode="auto">
            <a:xfrm flipH="1">
              <a:off x="4287376" y="2259958"/>
              <a:ext cx="1335298" cy="415499"/>
            </a:xfrm>
            <a:prstGeom prst="rect">
              <a:avLst/>
            </a:prstGeom>
            <a:grpFill/>
            <a:ln>
              <a:noFill/>
            </a:ln>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76">
                <a:defRPr/>
              </a:pPr>
              <a:r>
                <a:rPr lang="zh-CN" altLang="en-US" sz="2100" b="1" kern="0" dirty="0">
                  <a:solidFill>
                    <a:sysClr val="window" lastClr="FFFFFF">
                      <a:lumMod val="95000"/>
                    </a:sysClr>
                  </a:solidFill>
                  <a:latin typeface="+mj-ea"/>
                  <a:ea typeface="+mj-ea"/>
                </a:rPr>
                <a:t>填加文字</a:t>
              </a:r>
              <a:endParaRPr lang="en-US" altLang="zh-CN" sz="2100" b="1" kern="0" dirty="0">
                <a:solidFill>
                  <a:sysClr val="window" lastClr="FFFFFF">
                    <a:lumMod val="95000"/>
                  </a:sysClr>
                </a:solidFill>
                <a:latin typeface="+mj-ea"/>
                <a:ea typeface="+mj-ea"/>
              </a:endParaRPr>
            </a:p>
          </p:txBody>
        </p:sp>
      </p:grpSp>
      <p:grpSp>
        <p:nvGrpSpPr>
          <p:cNvPr id="11" name="组合 10"/>
          <p:cNvGrpSpPr/>
          <p:nvPr/>
        </p:nvGrpSpPr>
        <p:grpSpPr>
          <a:xfrm>
            <a:off x="1607984" y="1247251"/>
            <a:ext cx="1979711" cy="1283142"/>
            <a:chOff x="0" y="2095862"/>
            <a:chExt cx="1979711" cy="1283142"/>
          </a:xfrm>
          <a:solidFill>
            <a:srgbClr val="006F96"/>
          </a:solidFill>
        </p:grpSpPr>
        <p:sp>
          <p:nvSpPr>
            <p:cNvPr id="12" name="矩形 11"/>
            <p:cNvSpPr/>
            <p:nvPr/>
          </p:nvSpPr>
          <p:spPr>
            <a:xfrm>
              <a:off x="0" y="2095862"/>
              <a:ext cx="1979711" cy="12831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TextBox 18"/>
            <p:cNvSpPr txBox="1">
              <a:spLocks noChangeArrowheads="1"/>
            </p:cNvSpPr>
            <p:nvPr/>
          </p:nvSpPr>
          <p:spPr bwMode="auto">
            <a:xfrm flipH="1">
              <a:off x="379065" y="2527909"/>
              <a:ext cx="1335298" cy="415499"/>
            </a:xfrm>
            <a:prstGeom prst="rect">
              <a:avLst/>
            </a:prstGeom>
            <a:grpFill/>
            <a:ln>
              <a:noFill/>
            </a:ln>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100" b="1" kern="0" dirty="0">
                  <a:solidFill>
                    <a:sysClr val="window" lastClr="FFFFFF">
                      <a:lumMod val="95000"/>
                    </a:sysClr>
                  </a:solidFill>
                  <a:latin typeface="+mj-ea"/>
                </a:rPr>
                <a:t>填加文字</a:t>
              </a:r>
              <a:endParaRPr lang="en-US" altLang="zh-CN" sz="2100" b="1" kern="0" dirty="0">
                <a:solidFill>
                  <a:sysClr val="window" lastClr="FFFFFF">
                    <a:lumMod val="95000"/>
                  </a:sysClr>
                </a:solidFill>
                <a:latin typeface="+mj-ea"/>
              </a:endParaRPr>
            </a:p>
          </p:txBody>
        </p:sp>
      </p:grpSp>
      <p:grpSp>
        <p:nvGrpSpPr>
          <p:cNvPr id="14" name="组合 13"/>
          <p:cNvGrpSpPr/>
          <p:nvPr/>
        </p:nvGrpSpPr>
        <p:grpSpPr>
          <a:xfrm>
            <a:off x="3680417" y="2623810"/>
            <a:ext cx="2009463" cy="1267904"/>
            <a:chOff x="2072433" y="511758"/>
            <a:chExt cx="2009463" cy="1267904"/>
          </a:xfrm>
          <a:solidFill>
            <a:schemeClr val="bg2">
              <a:lumMod val="75000"/>
            </a:schemeClr>
          </a:solidFill>
        </p:grpSpPr>
        <p:sp>
          <p:nvSpPr>
            <p:cNvPr id="15" name="矩形 14"/>
            <p:cNvSpPr/>
            <p:nvPr/>
          </p:nvSpPr>
          <p:spPr>
            <a:xfrm>
              <a:off x="2072433" y="511758"/>
              <a:ext cx="2009463" cy="1267904"/>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76">
                <a:defRPr/>
              </a:pPr>
              <a:endParaRPr lang="zh-CN" altLang="en-US" sz="1400">
                <a:solidFill>
                  <a:sysClr val="window" lastClr="FFFFFF"/>
                </a:solidFill>
                <a:latin typeface="+mj-ea"/>
                <a:ea typeface="+mj-ea"/>
              </a:endParaRPr>
            </a:p>
          </p:txBody>
        </p:sp>
        <p:sp>
          <p:nvSpPr>
            <p:cNvPr id="16" name="TextBox 18"/>
            <p:cNvSpPr txBox="1">
              <a:spLocks noChangeArrowheads="1"/>
            </p:cNvSpPr>
            <p:nvPr/>
          </p:nvSpPr>
          <p:spPr bwMode="auto">
            <a:xfrm flipH="1">
              <a:off x="2467297" y="941132"/>
              <a:ext cx="1335298" cy="415499"/>
            </a:xfrm>
            <a:prstGeom prst="rect">
              <a:avLst/>
            </a:prstGeom>
            <a:grpFill/>
            <a:ln>
              <a:noFill/>
            </a:ln>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100" b="1" kern="0" dirty="0">
                  <a:solidFill>
                    <a:sysClr val="window" lastClr="FFFFFF">
                      <a:lumMod val="95000"/>
                    </a:sysClr>
                  </a:solidFill>
                  <a:latin typeface="+mj-ea"/>
                </a:rPr>
                <a:t>填加文字</a:t>
              </a:r>
              <a:endParaRPr lang="en-US" altLang="zh-CN" sz="2100" b="1" kern="0" dirty="0">
                <a:solidFill>
                  <a:sysClr val="window" lastClr="FFFFFF">
                    <a:lumMod val="95000"/>
                  </a:sysClr>
                </a:solidFill>
                <a:latin typeface="+mj-ea"/>
              </a:endParaRPr>
            </a:p>
          </p:txBody>
        </p:sp>
      </p:grpSp>
      <p:sp>
        <p:nvSpPr>
          <p:cNvPr id="18" name="TextBox 17"/>
          <p:cNvSpPr txBox="1"/>
          <p:nvPr/>
        </p:nvSpPr>
        <p:spPr>
          <a:xfrm>
            <a:off x="1556395" y="3939902"/>
            <a:ext cx="6471989" cy="854068"/>
          </a:xfrm>
          <a:prstGeom prst="rect">
            <a:avLst/>
          </a:prstGeom>
          <a:noFill/>
        </p:spPr>
        <p:txBody>
          <a:bodyPr wrap="square" lIns="91427" tIns="45714" rIns="91427" bIns="45714" rtlCol="0">
            <a:spAutoFit/>
          </a:bodyPr>
          <a:lstStyle/>
          <a:p>
            <a:pPr>
              <a:lnSpc>
                <a:spcPct val="150000"/>
              </a:lnSpc>
            </a:pPr>
            <a:r>
              <a:rPr lang="zh-CN" altLang="en-US" sz="1800" b="1" dirty="0">
                <a:solidFill>
                  <a:srgbClr val="007CD0"/>
                </a:solidFill>
                <a:latin typeface="+mn-ea"/>
              </a:rPr>
              <a:t>单击填加标题</a:t>
            </a:r>
            <a:endParaRPr lang="en-US" altLang="zh-CN" sz="1800" b="1" dirty="0">
              <a:solidFill>
                <a:srgbClr val="007CD0"/>
              </a:solidFill>
              <a:latin typeface="+mn-ea"/>
            </a:endParaRPr>
          </a:p>
          <a:p>
            <a:pPr>
              <a:lnSpc>
                <a:spcPct val="150000"/>
              </a:lnSpc>
            </a:pPr>
            <a:r>
              <a:rPr lang="zh-CN" altLang="en-US" sz="1500" dirty="0">
                <a:solidFill>
                  <a:schemeClr val="tx1">
                    <a:lumMod val="65000"/>
                    <a:lumOff val="35000"/>
                  </a:schemeClr>
                </a:solidFill>
                <a:latin typeface="+mn-ea"/>
              </a:rPr>
              <a:t>单击此处添加文本单击此处添加文本 单击此处添加文本单击此处添加文本</a:t>
            </a:r>
            <a:endParaRPr lang="en-US" altLang="zh-CN" sz="1500" dirty="0">
              <a:solidFill>
                <a:schemeClr val="tx1">
                  <a:lumMod val="65000"/>
                  <a:lumOff val="35000"/>
                </a:schemeClr>
              </a:solidFill>
              <a:latin typeface="+mn-ea"/>
            </a:endParaRPr>
          </a:p>
        </p:txBody>
      </p:sp>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3" presetClass="entr" presetSubtype="52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ppt_x</p:attrName>
                                        </p:attrNameLst>
                                      </p:cBhvr>
                                      <p:tavLst>
                                        <p:tav tm="0">
                                          <p:val>
                                            <p:fltVal val="0.5"/>
                                          </p:val>
                                        </p:tav>
                                        <p:tav tm="100000">
                                          <p:val>
                                            <p:strVal val="#ppt_x"/>
                                          </p:val>
                                        </p:tav>
                                      </p:tavLst>
                                    </p:anim>
                                    <p:anim calcmode="lin" valueType="num">
                                      <p:cBhvr>
                                        <p:cTn id="26" dur="500" fill="hold"/>
                                        <p:tgtEl>
                                          <p:spTgt spid="11"/>
                                        </p:tgtEl>
                                        <p:attrNameLst>
                                          <p:attrName>ppt_y</p:attrName>
                                        </p:attrNameLst>
                                      </p:cBhvr>
                                      <p:tavLst>
                                        <p:tav tm="0">
                                          <p:val>
                                            <p:fltVal val="0.5"/>
                                          </p:val>
                                        </p:tav>
                                        <p:tav tm="100000">
                                          <p:val>
                                            <p:strVal val="#ppt_y"/>
                                          </p:val>
                                        </p:tav>
                                      </p:tavLst>
                                    </p:anim>
                                  </p:childTnLst>
                                </p:cTn>
                              </p:par>
                              <p:par>
                                <p:cTn id="27" presetID="23" presetClass="entr" presetSubtype="528" fill="hold" nodeType="with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ppt_x</p:attrName>
                                        </p:attrNameLst>
                                      </p:cBhvr>
                                      <p:tavLst>
                                        <p:tav tm="0">
                                          <p:val>
                                            <p:fltVal val="0.5"/>
                                          </p:val>
                                        </p:tav>
                                        <p:tav tm="100000">
                                          <p:val>
                                            <p:strVal val="#ppt_x"/>
                                          </p:val>
                                        </p:tav>
                                      </p:tavLst>
                                    </p:anim>
                                    <p:anim calcmode="lin" valueType="num">
                                      <p:cBhvr>
                                        <p:cTn id="32" dur="500" fill="hold"/>
                                        <p:tgtEl>
                                          <p:spTgt spid="7"/>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5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5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 calcmode="lin" valueType="num">
                                      <p:cBhvr>
                                        <p:cTn id="43" dur="500" fill="hold"/>
                                        <p:tgtEl>
                                          <p:spTgt spid="14"/>
                                        </p:tgtEl>
                                        <p:attrNameLst>
                                          <p:attrName>ppt_x</p:attrName>
                                        </p:attrNameLst>
                                      </p:cBhvr>
                                      <p:tavLst>
                                        <p:tav tm="0">
                                          <p:val>
                                            <p:fltVal val="0.5"/>
                                          </p:val>
                                        </p:tav>
                                        <p:tav tm="100000">
                                          <p:val>
                                            <p:strVal val="#ppt_x"/>
                                          </p:val>
                                        </p:tav>
                                      </p:tavLst>
                                    </p:anim>
                                    <p:anim calcmode="lin" valueType="num">
                                      <p:cBhvr>
                                        <p:cTn id="44" dur="500" fill="hold"/>
                                        <p:tgtEl>
                                          <p:spTgt spid="14"/>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100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 calcmode="lin" valueType="num">
                                      <p:cBhvr>
                                        <p:cTn id="49" dur="500" fill="hold"/>
                                        <p:tgtEl>
                                          <p:spTgt spid="8"/>
                                        </p:tgtEl>
                                        <p:attrNameLst>
                                          <p:attrName>ppt_x</p:attrName>
                                        </p:attrNameLst>
                                      </p:cBhvr>
                                      <p:tavLst>
                                        <p:tav tm="0">
                                          <p:val>
                                            <p:fltVal val="0.5"/>
                                          </p:val>
                                        </p:tav>
                                        <p:tav tm="100000">
                                          <p:val>
                                            <p:strVal val="#ppt_x"/>
                                          </p:val>
                                        </p:tav>
                                      </p:tavLst>
                                    </p:anim>
                                    <p:anim calcmode="lin" valueType="num">
                                      <p:cBhvr>
                                        <p:cTn id="50" dur="500" fill="hold"/>
                                        <p:tgtEl>
                                          <p:spTgt spid="8"/>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25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fltVal val="0"/>
                                          </p:val>
                                        </p:tav>
                                        <p:tav tm="100000">
                                          <p:val>
                                            <p:strVal val="#ppt_w"/>
                                          </p:val>
                                        </p:tav>
                                      </p:tavLst>
                                    </p:anim>
                                    <p:anim calcmode="lin" valueType="num">
                                      <p:cBhvr>
                                        <p:cTn id="54" dur="500" fill="hold"/>
                                        <p:tgtEl>
                                          <p:spTgt spid="6"/>
                                        </p:tgtEl>
                                        <p:attrNameLst>
                                          <p:attrName>ppt_h</p:attrName>
                                        </p:attrNameLst>
                                      </p:cBhvr>
                                      <p:tavLst>
                                        <p:tav tm="0">
                                          <p:val>
                                            <p:fltVal val="0"/>
                                          </p:val>
                                        </p:tav>
                                        <p:tav tm="100000">
                                          <p:val>
                                            <p:strVal val="#ppt_h"/>
                                          </p:val>
                                        </p:tav>
                                      </p:tavLst>
                                    </p:anim>
                                    <p:anim calcmode="lin" valueType="num">
                                      <p:cBhvr>
                                        <p:cTn id="55" dur="500" fill="hold"/>
                                        <p:tgtEl>
                                          <p:spTgt spid="6"/>
                                        </p:tgtEl>
                                        <p:attrNameLst>
                                          <p:attrName>ppt_x</p:attrName>
                                        </p:attrNameLst>
                                      </p:cBhvr>
                                      <p:tavLst>
                                        <p:tav tm="0">
                                          <p:val>
                                            <p:fltVal val="0.5"/>
                                          </p:val>
                                        </p:tav>
                                        <p:tav tm="100000">
                                          <p:val>
                                            <p:strVal val="#ppt_x"/>
                                          </p:val>
                                        </p:tav>
                                      </p:tavLst>
                                    </p:anim>
                                    <p:anim calcmode="lin" valueType="num">
                                      <p:cBhvr>
                                        <p:cTn id="56" dur="500" fill="hold"/>
                                        <p:tgtEl>
                                          <p:spTgt spid="6"/>
                                        </p:tgtEl>
                                        <p:attrNameLst>
                                          <p:attrName>ppt_y</p:attrName>
                                        </p:attrNameLst>
                                      </p:cBhvr>
                                      <p:tavLst>
                                        <p:tav tm="0">
                                          <p:val>
                                            <p:fltVal val="0.5"/>
                                          </p:val>
                                        </p:tav>
                                        <p:tav tm="100000">
                                          <p:val>
                                            <p:strVal val="#ppt_y"/>
                                          </p:val>
                                        </p:tav>
                                      </p:tavLst>
                                    </p:anim>
                                  </p:childTnLst>
                                </p:cTn>
                              </p:par>
                            </p:childTnLst>
                          </p:cTn>
                        </p:par>
                        <p:par>
                          <p:cTn id="57" fill="hold">
                            <p:stCondLst>
                              <p:cond delay="311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31"/>
          <p:cNvCxnSpPr/>
          <p:nvPr/>
        </p:nvCxnSpPr>
        <p:spPr>
          <a:xfrm>
            <a:off x="1003467" y="2084584"/>
            <a:ext cx="7138654" cy="0"/>
          </a:xfrm>
          <a:prstGeom prst="line">
            <a:avLst/>
          </a:prstGeom>
          <a:ln>
            <a:solidFill>
              <a:schemeClr val="tx1">
                <a:lumMod val="50000"/>
                <a:lumOff val="5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72" name="Content Placeholder 2"/>
          <p:cNvSpPr txBox="1">
            <a:spLocks/>
          </p:cNvSpPr>
          <p:nvPr/>
        </p:nvSpPr>
        <p:spPr>
          <a:xfrm>
            <a:off x="1286042" y="3559332"/>
            <a:ext cx="1964196" cy="729904"/>
          </a:xfrm>
          <a:prstGeom prst="rect">
            <a:avLst/>
          </a:prstGeom>
        </p:spPr>
        <p:txBody>
          <a:bodyPr lIns="68589" tIns="34295" rIns="68589" bIns="34295">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900" noProof="1">
                <a:solidFill>
                  <a:schemeClr val="tx1">
                    <a:lumMod val="50000"/>
                    <a:lumOff val="50000"/>
                  </a:schemeClr>
                </a:solidFill>
              </a:rPr>
              <a:t>Lorem ipsum dolor sit amet, </a:t>
            </a:r>
            <a:r>
              <a:rPr lang="en-US" sz="900" b="1" noProof="1">
                <a:solidFill>
                  <a:schemeClr val="tx1">
                    <a:lumMod val="50000"/>
                    <a:lumOff val="50000"/>
                  </a:schemeClr>
                </a:solidFill>
              </a:rPr>
              <a:t>consectetur adipiscing elit. </a:t>
            </a:r>
            <a:r>
              <a:rPr lang="en-US" sz="900" noProof="1">
                <a:solidFill>
                  <a:schemeClr val="tx1">
                    <a:lumMod val="50000"/>
                    <a:lumOff val="50000"/>
                  </a:schemeClr>
                </a:solidFill>
              </a:rPr>
              <a:t>Lorem Ipsum has been the industry's standard dummy text ever since the 1500s.</a:t>
            </a:r>
          </a:p>
        </p:txBody>
      </p:sp>
      <p:sp>
        <p:nvSpPr>
          <p:cNvPr id="73" name="Title 13"/>
          <p:cNvSpPr txBox="1">
            <a:spLocks/>
          </p:cNvSpPr>
          <p:nvPr/>
        </p:nvSpPr>
        <p:spPr>
          <a:xfrm>
            <a:off x="1220567" y="3113530"/>
            <a:ext cx="2095142" cy="415627"/>
          </a:xfrm>
          <a:prstGeom prst="rect">
            <a:avLst/>
          </a:prstGeom>
        </p:spPr>
        <p:txBody>
          <a:bodyPr vert="horz" lIns="91452" tIns="45726" rIns="91452" bIns="45726"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2000" dirty="0">
                <a:latin typeface="方正黑体简体" pitchFamily="2" charset="-122"/>
                <a:ea typeface="方正黑体简体" pitchFamily="2" charset="-122"/>
              </a:rPr>
              <a:t>文字内容</a:t>
            </a:r>
            <a:r>
              <a:rPr lang="en-US" altLang="zh-CN" sz="2000" dirty="0">
                <a:latin typeface="方正黑体简体" pitchFamily="2" charset="-122"/>
                <a:ea typeface="方正黑体简体" pitchFamily="2" charset="-122"/>
              </a:rPr>
              <a:t>1</a:t>
            </a:r>
            <a:endParaRPr lang="en-US" sz="2000" dirty="0">
              <a:latin typeface="方正黑体简体" pitchFamily="2" charset="-122"/>
              <a:ea typeface="方正黑体简体" pitchFamily="2" charset="-122"/>
            </a:endParaRPr>
          </a:p>
        </p:txBody>
      </p:sp>
      <p:sp>
        <p:nvSpPr>
          <p:cNvPr id="74" name="Content Placeholder 2"/>
          <p:cNvSpPr txBox="1">
            <a:spLocks/>
          </p:cNvSpPr>
          <p:nvPr/>
        </p:nvSpPr>
        <p:spPr>
          <a:xfrm>
            <a:off x="3581988" y="3507854"/>
            <a:ext cx="2029668" cy="729904"/>
          </a:xfrm>
          <a:prstGeom prst="rect">
            <a:avLst/>
          </a:prstGeom>
        </p:spPr>
        <p:txBody>
          <a:bodyPr vert="horz" lIns="91452" tIns="45726" rIns="91452" bIns="4572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900" dirty="0">
                <a:solidFill>
                  <a:schemeClr val="tx1">
                    <a:lumMod val="50000"/>
                    <a:lumOff val="50000"/>
                  </a:schemeClr>
                </a:solidFill>
              </a:rPr>
              <a:t>Lorem ipsum dolor sit amet, </a:t>
            </a:r>
            <a:r>
              <a:rPr lang="en-US" sz="900" b="1" dirty="0">
                <a:solidFill>
                  <a:schemeClr val="tx1">
                    <a:lumMod val="50000"/>
                    <a:lumOff val="50000"/>
                  </a:schemeClr>
                </a:solidFill>
              </a:rPr>
              <a:t>consectetur adipiscing elit. </a:t>
            </a:r>
            <a:r>
              <a:rPr lang="en-US" sz="900" dirty="0">
                <a:solidFill>
                  <a:schemeClr val="tx1">
                    <a:lumMod val="50000"/>
                    <a:lumOff val="50000"/>
                  </a:schemeClr>
                </a:solidFill>
              </a:rPr>
              <a:t>Lorem Ipsum has been the industry's standard dummy text ever since the 1500s.</a:t>
            </a:r>
          </a:p>
        </p:txBody>
      </p:sp>
      <p:sp>
        <p:nvSpPr>
          <p:cNvPr id="75" name="Title 13"/>
          <p:cNvSpPr txBox="1">
            <a:spLocks/>
          </p:cNvSpPr>
          <p:nvPr/>
        </p:nvSpPr>
        <p:spPr>
          <a:xfrm>
            <a:off x="3516514" y="3136671"/>
            <a:ext cx="2095142" cy="369344"/>
          </a:xfrm>
          <a:prstGeom prst="rect">
            <a:avLst/>
          </a:prstGeom>
        </p:spPr>
        <p:txBody>
          <a:bodyPr vert="horz" lIns="91452" tIns="45726" rIns="91452" bIns="45726"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800" dirty="0">
                <a:latin typeface="方正黑体简体" pitchFamily="2" charset="-122"/>
                <a:ea typeface="方正黑体简体" pitchFamily="2" charset="-122"/>
              </a:rPr>
              <a:t>文字内容</a:t>
            </a:r>
            <a:r>
              <a:rPr lang="en-US" altLang="zh-CN" sz="1800" dirty="0">
                <a:latin typeface="方正黑体简体" pitchFamily="2" charset="-122"/>
                <a:ea typeface="方正黑体简体" pitchFamily="2" charset="-122"/>
              </a:rPr>
              <a:t>2</a:t>
            </a:r>
          </a:p>
        </p:txBody>
      </p:sp>
      <p:sp>
        <p:nvSpPr>
          <p:cNvPr id="81" name="Title 13"/>
          <p:cNvSpPr txBox="1">
            <a:spLocks/>
          </p:cNvSpPr>
          <p:nvPr/>
        </p:nvSpPr>
        <p:spPr>
          <a:xfrm>
            <a:off x="5809205" y="3136671"/>
            <a:ext cx="2095142" cy="369344"/>
          </a:xfrm>
          <a:prstGeom prst="rect">
            <a:avLst/>
          </a:prstGeom>
        </p:spPr>
        <p:txBody>
          <a:bodyPr vert="horz" lIns="91452" tIns="45726" rIns="91452" bIns="45726"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800" dirty="0">
                <a:latin typeface="方正黑体简体" pitchFamily="2" charset="-122"/>
                <a:ea typeface="方正黑体简体" pitchFamily="2" charset="-122"/>
              </a:rPr>
              <a:t>文字内容</a:t>
            </a:r>
            <a:r>
              <a:rPr lang="en-US" altLang="zh-CN" sz="1800" dirty="0">
                <a:latin typeface="方正黑体简体" pitchFamily="2" charset="-122"/>
                <a:ea typeface="方正黑体简体" pitchFamily="2" charset="-122"/>
              </a:rPr>
              <a:t>3</a:t>
            </a:r>
          </a:p>
        </p:txBody>
      </p:sp>
      <p:sp>
        <p:nvSpPr>
          <p:cNvPr id="82" name="Content Placeholder 2"/>
          <p:cNvSpPr txBox="1">
            <a:spLocks/>
          </p:cNvSpPr>
          <p:nvPr/>
        </p:nvSpPr>
        <p:spPr>
          <a:xfrm>
            <a:off x="5940151" y="3521485"/>
            <a:ext cx="1964196" cy="729904"/>
          </a:xfrm>
          <a:prstGeom prst="rect">
            <a:avLst/>
          </a:prstGeom>
        </p:spPr>
        <p:txBody>
          <a:bodyPr vert="horz" lIns="68589" tIns="34295" rIns="68589" bIns="3429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900">
                <a:solidFill>
                  <a:schemeClr val="tx1">
                    <a:lumMod val="50000"/>
                    <a:lumOff val="50000"/>
                  </a:schemeClr>
                </a:solidFill>
              </a:rPr>
              <a:t>Lorem ipsum dolor sit amet, </a:t>
            </a:r>
            <a:r>
              <a:rPr lang="en-US" sz="900" b="1">
                <a:solidFill>
                  <a:schemeClr val="tx1">
                    <a:lumMod val="50000"/>
                    <a:lumOff val="50000"/>
                  </a:schemeClr>
                </a:solidFill>
              </a:rPr>
              <a:t>consectetur adipiscing elit. </a:t>
            </a:r>
            <a:r>
              <a:rPr lang="en-US" sz="900">
                <a:solidFill>
                  <a:schemeClr val="tx1">
                    <a:lumMod val="50000"/>
                    <a:lumOff val="50000"/>
                  </a:schemeClr>
                </a:solidFill>
              </a:rPr>
              <a:t>Lorem Ipsum has been the industry's standard dummy text ever since the 1500s.</a:t>
            </a:r>
            <a:endParaRPr lang="en-US" sz="900" dirty="0">
              <a:solidFill>
                <a:schemeClr val="tx1">
                  <a:lumMod val="50000"/>
                  <a:lumOff val="50000"/>
                </a:schemeClr>
              </a:solidFill>
            </a:endParaRPr>
          </a:p>
        </p:txBody>
      </p:sp>
      <p:grpSp>
        <p:nvGrpSpPr>
          <p:cNvPr id="93" name="Group 32"/>
          <p:cNvGrpSpPr/>
          <p:nvPr/>
        </p:nvGrpSpPr>
        <p:grpSpPr>
          <a:xfrm>
            <a:off x="1579790" y="1402185"/>
            <a:ext cx="1400624" cy="1403646"/>
            <a:chOff x="2106021" y="2086164"/>
            <a:chExt cx="1867174" cy="1870950"/>
          </a:xfrm>
        </p:grpSpPr>
        <p:grpSp>
          <p:nvGrpSpPr>
            <p:cNvPr id="94" name="Group 10"/>
            <p:cNvGrpSpPr/>
            <p:nvPr/>
          </p:nvGrpSpPr>
          <p:grpSpPr>
            <a:xfrm>
              <a:off x="2106021" y="2086164"/>
              <a:ext cx="1867174" cy="1870950"/>
              <a:chOff x="3692576" y="1742634"/>
              <a:chExt cx="2790379" cy="2796023"/>
            </a:xfrm>
          </p:grpSpPr>
          <p:grpSp>
            <p:nvGrpSpPr>
              <p:cNvPr id="97" name="组合 79"/>
              <p:cNvGrpSpPr>
                <a:grpSpLocks/>
              </p:cNvGrpSpPr>
              <p:nvPr/>
            </p:nvGrpSpPr>
            <p:grpSpPr bwMode="auto">
              <a:xfrm>
                <a:off x="3692576" y="1742634"/>
                <a:ext cx="2790379" cy="2796023"/>
                <a:chOff x="6379729" y="2488774"/>
                <a:chExt cx="2513016" cy="2513016"/>
              </a:xfrm>
            </p:grpSpPr>
            <p:sp>
              <p:nvSpPr>
                <p:cNvPr id="9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Arial"/>
                    <a:ea typeface="宋体"/>
                  </a:endParaRPr>
                </a:p>
              </p:txBody>
            </p:sp>
            <p:sp>
              <p:nvSpPr>
                <p:cNvPr id="100"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98" name="椭圆 80"/>
              <p:cNvSpPr/>
              <p:nvPr/>
            </p:nvSpPr>
            <p:spPr bwMode="auto">
              <a:xfrm>
                <a:off x="4101619" y="2137562"/>
                <a:ext cx="2016472" cy="2020558"/>
              </a:xfrm>
              <a:prstGeom prst="ellipse">
                <a:avLst/>
              </a:prstGeom>
              <a:solidFill>
                <a:srgbClr val="007CD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95" name="Freeform 11"/>
            <p:cNvSpPr>
              <a:spLocks noEditPoints="1"/>
            </p:cNvSpPr>
            <p:nvPr/>
          </p:nvSpPr>
          <p:spPr bwMode="auto">
            <a:xfrm>
              <a:off x="2682977" y="2678546"/>
              <a:ext cx="681370" cy="679558"/>
            </a:xfrm>
            <a:custGeom>
              <a:avLst/>
              <a:gdLst>
                <a:gd name="T0" fmla="*/ 7 w 319"/>
                <a:gd name="T1" fmla="*/ 291 h 318"/>
                <a:gd name="T2" fmla="*/ 26 w 319"/>
                <a:gd name="T3" fmla="*/ 310 h 318"/>
                <a:gd name="T4" fmla="*/ 53 w 319"/>
                <a:gd name="T5" fmla="*/ 310 h 318"/>
                <a:gd name="T6" fmla="*/ 129 w 319"/>
                <a:gd name="T7" fmla="*/ 234 h 318"/>
                <a:gd name="T8" fmla="*/ 191 w 319"/>
                <a:gd name="T9" fmla="*/ 251 h 318"/>
                <a:gd name="T10" fmla="*/ 319 w 319"/>
                <a:gd name="T11" fmla="*/ 124 h 318"/>
                <a:gd name="T12" fmla="*/ 195 w 319"/>
                <a:gd name="T13" fmla="*/ 0 h 318"/>
                <a:gd name="T14" fmla="*/ 67 w 319"/>
                <a:gd name="T15" fmla="*/ 127 h 318"/>
                <a:gd name="T16" fmla="*/ 85 w 319"/>
                <a:gd name="T17" fmla="*/ 192 h 318"/>
                <a:gd name="T18" fmla="*/ 10 w 319"/>
                <a:gd name="T19" fmla="*/ 267 h 318"/>
                <a:gd name="T20" fmla="*/ 7 w 319"/>
                <a:gd name="T21" fmla="*/ 291 h 318"/>
                <a:gd name="T22" fmla="*/ 191 w 319"/>
                <a:gd name="T23" fmla="*/ 213 h 318"/>
                <a:gd name="T24" fmla="*/ 106 w 319"/>
                <a:gd name="T25" fmla="*/ 127 h 318"/>
                <a:gd name="T26" fmla="*/ 195 w 319"/>
                <a:gd name="T27" fmla="*/ 38 h 318"/>
                <a:gd name="T28" fmla="*/ 281 w 319"/>
                <a:gd name="T29" fmla="*/ 124 h 318"/>
                <a:gd name="T30" fmla="*/ 191 w 319"/>
                <a:gd name="T31" fmla="*/ 2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7" y="291"/>
                  </a:moveTo>
                  <a:cubicBezTo>
                    <a:pt x="26" y="310"/>
                    <a:pt x="26" y="310"/>
                    <a:pt x="26" y="310"/>
                  </a:cubicBezTo>
                  <a:cubicBezTo>
                    <a:pt x="33" y="318"/>
                    <a:pt x="46" y="318"/>
                    <a:pt x="53" y="310"/>
                  </a:cubicBezTo>
                  <a:cubicBezTo>
                    <a:pt x="129" y="234"/>
                    <a:pt x="129" y="234"/>
                    <a:pt x="129" y="234"/>
                  </a:cubicBezTo>
                  <a:cubicBezTo>
                    <a:pt x="147" y="245"/>
                    <a:pt x="169" y="251"/>
                    <a:pt x="191" y="251"/>
                  </a:cubicBezTo>
                  <a:cubicBezTo>
                    <a:pt x="260" y="251"/>
                    <a:pt x="319" y="192"/>
                    <a:pt x="319" y="124"/>
                  </a:cubicBezTo>
                  <a:cubicBezTo>
                    <a:pt x="319" y="55"/>
                    <a:pt x="263" y="0"/>
                    <a:pt x="195" y="0"/>
                  </a:cubicBezTo>
                  <a:cubicBezTo>
                    <a:pt x="127" y="0"/>
                    <a:pt x="67" y="59"/>
                    <a:pt x="67" y="127"/>
                  </a:cubicBezTo>
                  <a:cubicBezTo>
                    <a:pt x="67" y="151"/>
                    <a:pt x="74" y="173"/>
                    <a:pt x="85" y="192"/>
                  </a:cubicBezTo>
                  <a:cubicBezTo>
                    <a:pt x="10" y="267"/>
                    <a:pt x="10" y="267"/>
                    <a:pt x="10" y="267"/>
                  </a:cubicBezTo>
                  <a:cubicBezTo>
                    <a:pt x="2" y="275"/>
                    <a:pt x="0" y="284"/>
                    <a:pt x="7" y="291"/>
                  </a:cubicBezTo>
                  <a:close/>
                  <a:moveTo>
                    <a:pt x="191" y="213"/>
                  </a:moveTo>
                  <a:cubicBezTo>
                    <a:pt x="144" y="213"/>
                    <a:pt x="106" y="175"/>
                    <a:pt x="106" y="127"/>
                  </a:cubicBezTo>
                  <a:cubicBezTo>
                    <a:pt x="106" y="80"/>
                    <a:pt x="148" y="38"/>
                    <a:pt x="195" y="38"/>
                  </a:cubicBezTo>
                  <a:cubicBezTo>
                    <a:pt x="242" y="38"/>
                    <a:pt x="281" y="76"/>
                    <a:pt x="281" y="124"/>
                  </a:cubicBezTo>
                  <a:cubicBezTo>
                    <a:pt x="281" y="171"/>
                    <a:pt x="239" y="213"/>
                    <a:pt x="191" y="21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1800" dirty="0"/>
            </a:p>
          </p:txBody>
        </p:sp>
      </p:grpSp>
      <p:grpSp>
        <p:nvGrpSpPr>
          <p:cNvPr id="101" name="Group 34"/>
          <p:cNvGrpSpPr/>
          <p:nvPr/>
        </p:nvGrpSpPr>
        <p:grpSpPr>
          <a:xfrm>
            <a:off x="3641576" y="1131590"/>
            <a:ext cx="1814346" cy="1818260"/>
            <a:chOff x="4854592" y="1725481"/>
            <a:chExt cx="2418708" cy="2423599"/>
          </a:xfrm>
        </p:grpSpPr>
        <p:grpSp>
          <p:nvGrpSpPr>
            <p:cNvPr id="102" name="Group 15"/>
            <p:cNvGrpSpPr/>
            <p:nvPr/>
          </p:nvGrpSpPr>
          <p:grpSpPr>
            <a:xfrm>
              <a:off x="4854592" y="1725481"/>
              <a:ext cx="2418708" cy="2423599"/>
              <a:chOff x="3692576" y="1742634"/>
              <a:chExt cx="2790379" cy="2796023"/>
            </a:xfrm>
          </p:grpSpPr>
          <p:grpSp>
            <p:nvGrpSpPr>
              <p:cNvPr id="105" name="组合 79"/>
              <p:cNvGrpSpPr>
                <a:grpSpLocks/>
              </p:cNvGrpSpPr>
              <p:nvPr/>
            </p:nvGrpSpPr>
            <p:grpSpPr bwMode="auto">
              <a:xfrm>
                <a:off x="3692576" y="1742634"/>
                <a:ext cx="2790379" cy="2796023"/>
                <a:chOff x="6379729" y="2488774"/>
                <a:chExt cx="2513016" cy="2513016"/>
              </a:xfrm>
            </p:grpSpPr>
            <p:sp>
              <p:nvSpPr>
                <p:cNvPr id="10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Arial"/>
                    <a:ea typeface="宋体"/>
                  </a:endParaRPr>
                </a:p>
              </p:txBody>
            </p:sp>
            <p:sp>
              <p:nvSpPr>
                <p:cNvPr id="108"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06" name="椭圆 80"/>
              <p:cNvSpPr/>
              <p:nvPr/>
            </p:nvSpPr>
            <p:spPr bwMode="auto">
              <a:xfrm>
                <a:off x="4101618" y="2137562"/>
                <a:ext cx="2016471" cy="2020558"/>
              </a:xfrm>
              <a:prstGeom prst="ellipse">
                <a:avLst/>
              </a:prstGeom>
              <a:solidFill>
                <a:srgbClr val="007CD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03" name="Freeform 6"/>
            <p:cNvSpPr>
              <a:spLocks noEditPoints="1"/>
            </p:cNvSpPr>
            <p:nvPr/>
          </p:nvSpPr>
          <p:spPr bwMode="auto">
            <a:xfrm>
              <a:off x="5595133" y="2523063"/>
              <a:ext cx="960113" cy="981575"/>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1800" dirty="0"/>
            </a:p>
          </p:txBody>
        </p:sp>
      </p:grpSp>
      <p:grpSp>
        <p:nvGrpSpPr>
          <p:cNvPr id="109" name="Group 35"/>
          <p:cNvGrpSpPr/>
          <p:nvPr/>
        </p:nvGrpSpPr>
        <p:grpSpPr>
          <a:xfrm>
            <a:off x="6180249" y="1398499"/>
            <a:ext cx="1400624" cy="1403646"/>
            <a:chOff x="8238901" y="2081251"/>
            <a:chExt cx="1867174" cy="1870950"/>
          </a:xfrm>
        </p:grpSpPr>
        <p:grpSp>
          <p:nvGrpSpPr>
            <p:cNvPr id="110" name="Group 20"/>
            <p:cNvGrpSpPr/>
            <p:nvPr/>
          </p:nvGrpSpPr>
          <p:grpSpPr>
            <a:xfrm>
              <a:off x="8238901" y="2081251"/>
              <a:ext cx="1867174" cy="1870950"/>
              <a:chOff x="3692576" y="1742634"/>
              <a:chExt cx="2790379" cy="2796023"/>
            </a:xfrm>
          </p:grpSpPr>
          <p:grpSp>
            <p:nvGrpSpPr>
              <p:cNvPr id="113" name="组合 79"/>
              <p:cNvGrpSpPr>
                <a:grpSpLocks/>
              </p:cNvGrpSpPr>
              <p:nvPr/>
            </p:nvGrpSpPr>
            <p:grpSpPr bwMode="auto">
              <a:xfrm>
                <a:off x="3692576" y="1742634"/>
                <a:ext cx="2790379" cy="2796023"/>
                <a:chOff x="6379729" y="2488774"/>
                <a:chExt cx="2513016" cy="2513016"/>
              </a:xfrm>
            </p:grpSpPr>
            <p:sp>
              <p:nvSpPr>
                <p:cNvPr id="115"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Arial"/>
                    <a:ea typeface="宋体"/>
                  </a:endParaRPr>
                </a:p>
              </p:txBody>
            </p:sp>
            <p:sp>
              <p:nvSpPr>
                <p:cNvPr id="116"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14" name="椭圆 80"/>
              <p:cNvSpPr/>
              <p:nvPr/>
            </p:nvSpPr>
            <p:spPr bwMode="auto">
              <a:xfrm>
                <a:off x="4101619" y="2137562"/>
                <a:ext cx="2016472" cy="2020558"/>
              </a:xfrm>
              <a:prstGeom prst="ellipse">
                <a:avLst/>
              </a:prstGeom>
              <a:solidFill>
                <a:srgbClr val="007CD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11" name="Freeform 16"/>
            <p:cNvSpPr>
              <a:spLocks noEditPoints="1"/>
            </p:cNvSpPr>
            <p:nvPr/>
          </p:nvSpPr>
          <p:spPr bwMode="auto">
            <a:xfrm>
              <a:off x="8906196" y="2721140"/>
              <a:ext cx="591169" cy="591169"/>
            </a:xfrm>
            <a:custGeom>
              <a:avLst/>
              <a:gdLst>
                <a:gd name="T0" fmla="*/ 320 w 360"/>
                <a:gd name="T1" fmla="*/ 40 h 360"/>
                <a:gd name="T2" fmla="*/ 302 w 360"/>
                <a:gd name="T3" fmla="*/ 40 h 360"/>
                <a:gd name="T4" fmla="*/ 302 w 360"/>
                <a:gd name="T5" fmla="*/ 80 h 360"/>
                <a:gd name="T6" fmla="*/ 238 w 360"/>
                <a:gd name="T7" fmla="*/ 80 h 360"/>
                <a:gd name="T8" fmla="*/ 238 w 360"/>
                <a:gd name="T9" fmla="*/ 40 h 360"/>
                <a:gd name="T10" fmla="*/ 122 w 360"/>
                <a:gd name="T11" fmla="*/ 40 h 360"/>
                <a:gd name="T12" fmla="*/ 122 w 360"/>
                <a:gd name="T13" fmla="*/ 80 h 360"/>
                <a:gd name="T14" fmla="*/ 58 w 360"/>
                <a:gd name="T15" fmla="*/ 80 h 360"/>
                <a:gd name="T16" fmla="*/ 58 w 360"/>
                <a:gd name="T17" fmla="*/ 40 h 360"/>
                <a:gd name="T18" fmla="*/ 40 w 360"/>
                <a:gd name="T19" fmla="*/ 40 h 360"/>
                <a:gd name="T20" fmla="*/ 0 w 360"/>
                <a:gd name="T21" fmla="*/ 80 h 360"/>
                <a:gd name="T22" fmla="*/ 0 w 360"/>
                <a:gd name="T23" fmla="*/ 320 h 360"/>
                <a:gd name="T24" fmla="*/ 40 w 360"/>
                <a:gd name="T25" fmla="*/ 360 h 360"/>
                <a:gd name="T26" fmla="*/ 320 w 360"/>
                <a:gd name="T27" fmla="*/ 360 h 360"/>
                <a:gd name="T28" fmla="*/ 360 w 360"/>
                <a:gd name="T29" fmla="*/ 320 h 360"/>
                <a:gd name="T30" fmla="*/ 360 w 360"/>
                <a:gd name="T31" fmla="*/ 80 h 360"/>
                <a:gd name="T32" fmla="*/ 320 w 360"/>
                <a:gd name="T33" fmla="*/ 40 h 360"/>
                <a:gd name="T34" fmla="*/ 320 w 360"/>
                <a:gd name="T35" fmla="*/ 320 h 360"/>
                <a:gd name="T36" fmla="*/ 40 w 360"/>
                <a:gd name="T37" fmla="*/ 320 h 360"/>
                <a:gd name="T38" fmla="*/ 40 w 360"/>
                <a:gd name="T39" fmla="*/ 160 h 360"/>
                <a:gd name="T40" fmla="*/ 320 w 360"/>
                <a:gd name="T41" fmla="*/ 160 h 360"/>
                <a:gd name="T42" fmla="*/ 320 w 360"/>
                <a:gd name="T43" fmla="*/ 320 h 360"/>
                <a:gd name="T44" fmla="*/ 104 w 360"/>
                <a:gd name="T45" fmla="*/ 0 h 360"/>
                <a:gd name="T46" fmla="*/ 76 w 360"/>
                <a:gd name="T47" fmla="*/ 0 h 360"/>
                <a:gd name="T48" fmla="*/ 76 w 360"/>
                <a:gd name="T49" fmla="*/ 68 h 360"/>
                <a:gd name="T50" fmla="*/ 104 w 360"/>
                <a:gd name="T51" fmla="*/ 68 h 360"/>
                <a:gd name="T52" fmla="*/ 104 w 360"/>
                <a:gd name="T53" fmla="*/ 0 h 360"/>
                <a:gd name="T54" fmla="*/ 284 w 360"/>
                <a:gd name="T55" fmla="*/ 0 h 360"/>
                <a:gd name="T56" fmla="*/ 256 w 360"/>
                <a:gd name="T57" fmla="*/ 0 h 360"/>
                <a:gd name="T58" fmla="*/ 256 w 360"/>
                <a:gd name="T59" fmla="*/ 68 h 360"/>
                <a:gd name="T60" fmla="*/ 284 w 360"/>
                <a:gd name="T61" fmla="*/ 68 h 360"/>
                <a:gd name="T62" fmla="*/ 284 w 360"/>
                <a:gd name="T6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320" y="40"/>
                  </a:moveTo>
                  <a:cubicBezTo>
                    <a:pt x="302" y="40"/>
                    <a:pt x="302" y="40"/>
                    <a:pt x="302" y="40"/>
                  </a:cubicBezTo>
                  <a:cubicBezTo>
                    <a:pt x="302" y="80"/>
                    <a:pt x="302" y="80"/>
                    <a:pt x="302" y="80"/>
                  </a:cubicBezTo>
                  <a:cubicBezTo>
                    <a:pt x="238" y="80"/>
                    <a:pt x="238" y="80"/>
                    <a:pt x="238" y="80"/>
                  </a:cubicBezTo>
                  <a:cubicBezTo>
                    <a:pt x="238" y="40"/>
                    <a:pt x="238" y="40"/>
                    <a:pt x="238" y="40"/>
                  </a:cubicBezTo>
                  <a:cubicBezTo>
                    <a:pt x="122" y="40"/>
                    <a:pt x="122" y="40"/>
                    <a:pt x="122" y="40"/>
                  </a:cubicBezTo>
                  <a:cubicBezTo>
                    <a:pt x="122" y="80"/>
                    <a:pt x="122" y="80"/>
                    <a:pt x="122" y="80"/>
                  </a:cubicBezTo>
                  <a:cubicBezTo>
                    <a:pt x="58" y="80"/>
                    <a:pt x="58" y="80"/>
                    <a:pt x="58" y="80"/>
                  </a:cubicBezTo>
                  <a:cubicBezTo>
                    <a:pt x="58" y="40"/>
                    <a:pt x="58" y="40"/>
                    <a:pt x="58" y="40"/>
                  </a:cubicBezTo>
                  <a:cubicBezTo>
                    <a:pt x="40" y="40"/>
                    <a:pt x="40" y="40"/>
                    <a:pt x="40" y="40"/>
                  </a:cubicBezTo>
                  <a:cubicBezTo>
                    <a:pt x="18" y="40"/>
                    <a:pt x="0" y="58"/>
                    <a:pt x="0" y="80"/>
                  </a:cubicBezTo>
                  <a:cubicBezTo>
                    <a:pt x="0" y="320"/>
                    <a:pt x="0" y="320"/>
                    <a:pt x="0" y="320"/>
                  </a:cubicBezTo>
                  <a:cubicBezTo>
                    <a:pt x="0" y="342"/>
                    <a:pt x="18" y="360"/>
                    <a:pt x="40" y="360"/>
                  </a:cubicBezTo>
                  <a:cubicBezTo>
                    <a:pt x="320" y="360"/>
                    <a:pt x="320" y="360"/>
                    <a:pt x="320" y="360"/>
                  </a:cubicBezTo>
                  <a:cubicBezTo>
                    <a:pt x="342" y="360"/>
                    <a:pt x="360" y="342"/>
                    <a:pt x="360" y="320"/>
                  </a:cubicBezTo>
                  <a:cubicBezTo>
                    <a:pt x="360" y="80"/>
                    <a:pt x="360" y="80"/>
                    <a:pt x="360" y="80"/>
                  </a:cubicBezTo>
                  <a:cubicBezTo>
                    <a:pt x="360" y="58"/>
                    <a:pt x="342" y="40"/>
                    <a:pt x="320" y="40"/>
                  </a:cubicBezTo>
                  <a:close/>
                  <a:moveTo>
                    <a:pt x="320" y="320"/>
                  </a:moveTo>
                  <a:cubicBezTo>
                    <a:pt x="40" y="320"/>
                    <a:pt x="40" y="320"/>
                    <a:pt x="40" y="320"/>
                  </a:cubicBezTo>
                  <a:cubicBezTo>
                    <a:pt x="40" y="160"/>
                    <a:pt x="40" y="160"/>
                    <a:pt x="40" y="160"/>
                  </a:cubicBezTo>
                  <a:cubicBezTo>
                    <a:pt x="320" y="160"/>
                    <a:pt x="320" y="160"/>
                    <a:pt x="320" y="160"/>
                  </a:cubicBezTo>
                  <a:lnTo>
                    <a:pt x="320" y="320"/>
                  </a:lnTo>
                  <a:close/>
                  <a:moveTo>
                    <a:pt x="104" y="0"/>
                  </a:moveTo>
                  <a:cubicBezTo>
                    <a:pt x="76" y="0"/>
                    <a:pt x="76" y="0"/>
                    <a:pt x="76" y="0"/>
                  </a:cubicBezTo>
                  <a:cubicBezTo>
                    <a:pt x="76" y="68"/>
                    <a:pt x="76" y="68"/>
                    <a:pt x="76" y="68"/>
                  </a:cubicBezTo>
                  <a:cubicBezTo>
                    <a:pt x="104" y="68"/>
                    <a:pt x="104" y="68"/>
                    <a:pt x="104" y="68"/>
                  </a:cubicBezTo>
                  <a:lnTo>
                    <a:pt x="104" y="0"/>
                  </a:lnTo>
                  <a:close/>
                  <a:moveTo>
                    <a:pt x="284" y="0"/>
                  </a:moveTo>
                  <a:cubicBezTo>
                    <a:pt x="256" y="0"/>
                    <a:pt x="256" y="0"/>
                    <a:pt x="256" y="0"/>
                  </a:cubicBezTo>
                  <a:cubicBezTo>
                    <a:pt x="256" y="68"/>
                    <a:pt x="256" y="68"/>
                    <a:pt x="256" y="68"/>
                  </a:cubicBezTo>
                  <a:cubicBezTo>
                    <a:pt x="284" y="68"/>
                    <a:pt x="284" y="68"/>
                    <a:pt x="284" y="68"/>
                  </a:cubicBezTo>
                  <a:lnTo>
                    <a:pt x="284" y="0"/>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993935998"/>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93"/>
                                        </p:tgtEl>
                                        <p:attrNameLst>
                                          <p:attrName>style.visibility</p:attrName>
                                        </p:attrNameLst>
                                      </p:cBhvr>
                                      <p:to>
                                        <p:strVal val="visible"/>
                                      </p:to>
                                    </p:set>
                                    <p:anim calcmode="lin" valueType="num">
                                      <p:cBhvr>
                                        <p:cTn id="23" dur="500" fill="hold"/>
                                        <p:tgtEl>
                                          <p:spTgt spid="93"/>
                                        </p:tgtEl>
                                        <p:attrNameLst>
                                          <p:attrName>ppt_w</p:attrName>
                                        </p:attrNameLst>
                                      </p:cBhvr>
                                      <p:tavLst>
                                        <p:tav tm="0">
                                          <p:val>
                                            <p:fltVal val="0"/>
                                          </p:val>
                                        </p:tav>
                                        <p:tav tm="100000">
                                          <p:val>
                                            <p:strVal val="#ppt_w"/>
                                          </p:val>
                                        </p:tav>
                                      </p:tavLst>
                                    </p:anim>
                                    <p:anim calcmode="lin" valueType="num">
                                      <p:cBhvr>
                                        <p:cTn id="24" dur="500" fill="hold"/>
                                        <p:tgtEl>
                                          <p:spTgt spid="93"/>
                                        </p:tgtEl>
                                        <p:attrNameLst>
                                          <p:attrName>ppt_h</p:attrName>
                                        </p:attrNameLst>
                                      </p:cBhvr>
                                      <p:tavLst>
                                        <p:tav tm="0">
                                          <p:val>
                                            <p:fltVal val="0"/>
                                          </p:val>
                                        </p:tav>
                                        <p:tav tm="100000">
                                          <p:val>
                                            <p:strVal val="#ppt_h"/>
                                          </p:val>
                                        </p:tav>
                                      </p:tavLst>
                                    </p:anim>
                                    <p:animEffect transition="in" filter="fade">
                                      <p:cBhvr>
                                        <p:cTn id="25" dur="500"/>
                                        <p:tgtEl>
                                          <p:spTgt spid="93"/>
                                        </p:tgtEl>
                                      </p:cBhvr>
                                    </p:animEffect>
                                  </p:childTnLst>
                                </p:cTn>
                              </p:par>
                            </p:childTnLst>
                          </p:cTn>
                        </p:par>
                        <p:par>
                          <p:cTn id="26" fill="hold">
                            <p:stCondLst>
                              <p:cond delay="1860"/>
                            </p:stCondLst>
                            <p:childTnLst>
                              <p:par>
                                <p:cTn id="27" presetID="53" presetClass="entr" presetSubtype="16" fill="hold" nodeType="afterEffect">
                                  <p:stCondLst>
                                    <p:cond delay="0"/>
                                  </p:stCondLst>
                                  <p:childTnLst>
                                    <p:set>
                                      <p:cBhvr>
                                        <p:cTn id="28" dur="1" fill="hold">
                                          <p:stCondLst>
                                            <p:cond delay="0"/>
                                          </p:stCondLst>
                                        </p:cTn>
                                        <p:tgtEl>
                                          <p:spTgt spid="101"/>
                                        </p:tgtEl>
                                        <p:attrNameLst>
                                          <p:attrName>style.visibility</p:attrName>
                                        </p:attrNameLst>
                                      </p:cBhvr>
                                      <p:to>
                                        <p:strVal val="visible"/>
                                      </p:to>
                                    </p:set>
                                    <p:anim calcmode="lin" valueType="num">
                                      <p:cBhvr>
                                        <p:cTn id="29" dur="500" fill="hold"/>
                                        <p:tgtEl>
                                          <p:spTgt spid="101"/>
                                        </p:tgtEl>
                                        <p:attrNameLst>
                                          <p:attrName>ppt_w</p:attrName>
                                        </p:attrNameLst>
                                      </p:cBhvr>
                                      <p:tavLst>
                                        <p:tav tm="0">
                                          <p:val>
                                            <p:fltVal val="0"/>
                                          </p:val>
                                        </p:tav>
                                        <p:tav tm="100000">
                                          <p:val>
                                            <p:strVal val="#ppt_w"/>
                                          </p:val>
                                        </p:tav>
                                      </p:tavLst>
                                    </p:anim>
                                    <p:anim calcmode="lin" valueType="num">
                                      <p:cBhvr>
                                        <p:cTn id="30" dur="500" fill="hold"/>
                                        <p:tgtEl>
                                          <p:spTgt spid="101"/>
                                        </p:tgtEl>
                                        <p:attrNameLst>
                                          <p:attrName>ppt_h</p:attrName>
                                        </p:attrNameLst>
                                      </p:cBhvr>
                                      <p:tavLst>
                                        <p:tav tm="0">
                                          <p:val>
                                            <p:fltVal val="0"/>
                                          </p:val>
                                        </p:tav>
                                        <p:tav tm="100000">
                                          <p:val>
                                            <p:strVal val="#ppt_h"/>
                                          </p:val>
                                        </p:tav>
                                      </p:tavLst>
                                    </p:anim>
                                    <p:animEffect transition="in" filter="fade">
                                      <p:cBhvr>
                                        <p:cTn id="31" dur="500"/>
                                        <p:tgtEl>
                                          <p:spTgt spid="101"/>
                                        </p:tgtEl>
                                      </p:cBhvr>
                                    </p:animEffect>
                                  </p:childTnLst>
                                </p:cTn>
                              </p:par>
                            </p:childTnLst>
                          </p:cTn>
                        </p:par>
                        <p:par>
                          <p:cTn id="32" fill="hold">
                            <p:stCondLst>
                              <p:cond delay="2360"/>
                            </p:stCondLst>
                            <p:childTnLst>
                              <p:par>
                                <p:cTn id="33" presetID="53" presetClass="entr" presetSubtype="16" fill="hold" nodeType="afterEffect">
                                  <p:stCondLst>
                                    <p:cond delay="0"/>
                                  </p:stCondLst>
                                  <p:childTnLst>
                                    <p:set>
                                      <p:cBhvr>
                                        <p:cTn id="34" dur="1" fill="hold">
                                          <p:stCondLst>
                                            <p:cond delay="0"/>
                                          </p:stCondLst>
                                        </p:cTn>
                                        <p:tgtEl>
                                          <p:spTgt spid="109"/>
                                        </p:tgtEl>
                                        <p:attrNameLst>
                                          <p:attrName>style.visibility</p:attrName>
                                        </p:attrNameLst>
                                      </p:cBhvr>
                                      <p:to>
                                        <p:strVal val="visible"/>
                                      </p:to>
                                    </p:set>
                                    <p:anim calcmode="lin" valueType="num">
                                      <p:cBhvr>
                                        <p:cTn id="35" dur="500" fill="hold"/>
                                        <p:tgtEl>
                                          <p:spTgt spid="109"/>
                                        </p:tgtEl>
                                        <p:attrNameLst>
                                          <p:attrName>ppt_w</p:attrName>
                                        </p:attrNameLst>
                                      </p:cBhvr>
                                      <p:tavLst>
                                        <p:tav tm="0">
                                          <p:val>
                                            <p:fltVal val="0"/>
                                          </p:val>
                                        </p:tav>
                                        <p:tav tm="100000">
                                          <p:val>
                                            <p:strVal val="#ppt_w"/>
                                          </p:val>
                                        </p:tav>
                                      </p:tavLst>
                                    </p:anim>
                                    <p:anim calcmode="lin" valueType="num">
                                      <p:cBhvr>
                                        <p:cTn id="36" dur="500" fill="hold"/>
                                        <p:tgtEl>
                                          <p:spTgt spid="109"/>
                                        </p:tgtEl>
                                        <p:attrNameLst>
                                          <p:attrName>ppt_h</p:attrName>
                                        </p:attrNameLst>
                                      </p:cBhvr>
                                      <p:tavLst>
                                        <p:tav tm="0">
                                          <p:val>
                                            <p:fltVal val="0"/>
                                          </p:val>
                                        </p:tav>
                                        <p:tav tm="100000">
                                          <p:val>
                                            <p:strVal val="#ppt_h"/>
                                          </p:val>
                                        </p:tav>
                                      </p:tavLst>
                                    </p:anim>
                                    <p:animEffect transition="in" filter="fade">
                                      <p:cBhvr>
                                        <p:cTn id="37" dur="500"/>
                                        <p:tgtEl>
                                          <p:spTgt spid="109"/>
                                        </p:tgtEl>
                                      </p:cBhvr>
                                    </p:animEffect>
                                  </p:childTnLst>
                                </p:cTn>
                              </p:par>
                            </p:childTnLst>
                          </p:cTn>
                        </p:par>
                        <p:par>
                          <p:cTn id="38" fill="hold">
                            <p:stCondLst>
                              <p:cond delay="2860"/>
                            </p:stCondLst>
                            <p:childTnLst>
                              <p:par>
                                <p:cTn id="39" presetID="16" presetClass="entr" presetSubtype="37" fill="hold"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barn(outVertical)">
                                      <p:cBhvr>
                                        <p:cTn id="41" dur="1500"/>
                                        <p:tgtEl>
                                          <p:spTgt spid="71"/>
                                        </p:tgtEl>
                                      </p:cBhvr>
                                    </p:animEffect>
                                  </p:childTnLst>
                                </p:cTn>
                              </p:par>
                            </p:childTnLst>
                          </p:cTn>
                        </p:par>
                        <p:par>
                          <p:cTn id="42" fill="hold">
                            <p:stCondLst>
                              <p:cond delay="4360"/>
                            </p:stCondLst>
                            <p:childTnLst>
                              <p:par>
                                <p:cTn id="43" presetID="10" presetClass="entr" presetSubtype="0" fill="hold" grpId="0" nodeType="after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par>
                          <p:cTn id="46" fill="hold">
                            <p:stCondLst>
                              <p:cond delay="4860"/>
                            </p:stCondLst>
                            <p:childTnLst>
                              <p:par>
                                <p:cTn id="47" presetID="10" presetClass="entr" presetSubtype="0" fill="hold" grpId="0" nodeType="afterEffect">
                                  <p:stCondLst>
                                    <p:cond delay="0"/>
                                  </p:stCondLst>
                                  <p:childTnLst>
                                    <p:set>
                                      <p:cBhvr>
                                        <p:cTn id="48" dur="1" fill="hold">
                                          <p:stCondLst>
                                            <p:cond delay="0"/>
                                          </p:stCondLst>
                                        </p:cTn>
                                        <p:tgtEl>
                                          <p:spTgt spid="72">
                                            <p:txEl>
                                              <p:pRg st="0" end="0"/>
                                            </p:txEl>
                                          </p:spTgt>
                                        </p:tgtEl>
                                        <p:attrNameLst>
                                          <p:attrName>style.visibility</p:attrName>
                                        </p:attrNameLst>
                                      </p:cBhvr>
                                      <p:to>
                                        <p:strVal val="visible"/>
                                      </p:to>
                                    </p:set>
                                    <p:animEffect transition="in" filter="fade">
                                      <p:cBhvr>
                                        <p:cTn id="49" dur="500"/>
                                        <p:tgtEl>
                                          <p:spTgt spid="72">
                                            <p:txEl>
                                              <p:pRg st="0" end="0"/>
                                            </p:txEl>
                                          </p:spTgt>
                                        </p:tgtEl>
                                      </p:cBhvr>
                                    </p:animEffect>
                                  </p:childTnLst>
                                </p:cTn>
                              </p:par>
                            </p:childTnLst>
                          </p:cTn>
                        </p:par>
                        <p:par>
                          <p:cTn id="50" fill="hold">
                            <p:stCondLst>
                              <p:cond delay="5360"/>
                            </p:stCondLst>
                            <p:childTnLst>
                              <p:par>
                                <p:cTn id="51" presetID="10" presetClass="entr" presetSubtype="0"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childTnLst>
                          </p:cTn>
                        </p:par>
                        <p:par>
                          <p:cTn id="54" fill="hold">
                            <p:stCondLst>
                              <p:cond delay="5860"/>
                            </p:stCondLst>
                            <p:childTnLst>
                              <p:par>
                                <p:cTn id="55" presetID="10" presetClass="entr" presetSubtype="0" fill="hold" grpId="0" nodeType="after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childTnLst>
                          </p:cTn>
                        </p:par>
                        <p:par>
                          <p:cTn id="58" fill="hold">
                            <p:stCondLst>
                              <p:cond delay="6360"/>
                            </p:stCondLst>
                            <p:childTnLst>
                              <p:par>
                                <p:cTn id="59" presetID="10" presetClass="entr" presetSubtype="0" fill="hold" grpId="0"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childTnLst>
                          </p:cTn>
                        </p:par>
                        <p:par>
                          <p:cTn id="62" fill="hold">
                            <p:stCondLst>
                              <p:cond delay="6860"/>
                            </p:stCondLst>
                            <p:childTnLst>
                              <p:par>
                                <p:cTn id="63" presetID="10" presetClass="entr" presetSubtype="0" fill="hold" grpId="0" nodeType="afterEffect">
                                  <p:stCondLst>
                                    <p:cond delay="0"/>
                                  </p:stCondLst>
                                  <p:childTnLst>
                                    <p:set>
                                      <p:cBhvr>
                                        <p:cTn id="64" dur="1" fill="hold">
                                          <p:stCondLst>
                                            <p:cond delay="0"/>
                                          </p:stCondLst>
                                        </p:cTn>
                                        <p:tgtEl>
                                          <p:spTgt spid="82">
                                            <p:txEl>
                                              <p:pRg st="0" end="0"/>
                                            </p:txEl>
                                          </p:spTgt>
                                        </p:tgtEl>
                                        <p:attrNameLst>
                                          <p:attrName>style.visibility</p:attrName>
                                        </p:attrNameLst>
                                      </p:cBhvr>
                                      <p:to>
                                        <p:strVal val="visible"/>
                                      </p:to>
                                    </p:set>
                                    <p:animEffect transition="in" filter="fade">
                                      <p:cBhvr>
                                        <p:cTn id="65" dur="500"/>
                                        <p:tgtEl>
                                          <p:spTgt spid="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72" grpId="0" build="p"/>
      <p:bldP spid="73" grpId="0"/>
      <p:bldP spid="74" grpId="0"/>
      <p:bldP spid="75" grpId="0"/>
      <p:bldP spid="81" grpId="0"/>
      <p:bldP spid="8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7"/>
          <p:cNvSpPr>
            <a:spLocks/>
          </p:cNvSpPr>
          <p:nvPr/>
        </p:nvSpPr>
        <p:spPr bwMode="auto">
          <a:xfrm>
            <a:off x="2992759" y="1205985"/>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0" name="组合 39"/>
          <p:cNvGrpSpPr/>
          <p:nvPr/>
        </p:nvGrpSpPr>
        <p:grpSpPr>
          <a:xfrm>
            <a:off x="2992600" y="967751"/>
            <a:ext cx="1149740" cy="1149740"/>
            <a:chOff x="2342140" y="893355"/>
            <a:chExt cx="1149740" cy="1149740"/>
          </a:xfrm>
        </p:grpSpPr>
        <p:grpSp>
          <p:nvGrpSpPr>
            <p:cNvPr id="41" name="组合 40"/>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KSO_Shape"/>
            <p:cNvSpPr>
              <a:spLocks/>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07CD0"/>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45" name="组合 44"/>
          <p:cNvGrpSpPr/>
          <p:nvPr/>
        </p:nvGrpSpPr>
        <p:grpSpPr>
          <a:xfrm>
            <a:off x="2486156" y="2286104"/>
            <a:ext cx="1149740" cy="1149740"/>
            <a:chOff x="1835696" y="2211710"/>
            <a:chExt cx="1149740" cy="1149740"/>
          </a:xfrm>
        </p:grpSpPr>
        <p:grpSp>
          <p:nvGrpSpPr>
            <p:cNvPr id="46" name="组合 45"/>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9" name="椭圆 4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47" name="KSO_Shape"/>
            <p:cNvSpPr>
              <a:spLocks/>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07CD0"/>
            </a:solidFill>
            <a:ln>
              <a:noFill/>
            </a:ln>
            <a:extLst/>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itchFamily="34" charset="-122"/>
              </a:endParaRPr>
            </a:p>
          </p:txBody>
        </p:sp>
      </p:grpSp>
      <p:grpSp>
        <p:nvGrpSpPr>
          <p:cNvPr id="50" name="组合 49"/>
          <p:cNvGrpSpPr/>
          <p:nvPr/>
        </p:nvGrpSpPr>
        <p:grpSpPr>
          <a:xfrm>
            <a:off x="3134228" y="3510242"/>
            <a:ext cx="1149740" cy="1149740"/>
            <a:chOff x="2483768" y="3435846"/>
            <a:chExt cx="1149740" cy="1149740"/>
          </a:xfrm>
        </p:grpSpPr>
        <p:grpSp>
          <p:nvGrpSpPr>
            <p:cNvPr id="51" name="组合 50"/>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KSO_Shape"/>
            <p:cNvSpPr>
              <a:spLocks/>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07CD0"/>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58" name="TextBox 57"/>
          <p:cNvSpPr txBox="1"/>
          <p:nvPr/>
        </p:nvSpPr>
        <p:spPr>
          <a:xfrm>
            <a:off x="1311903" y="1327789"/>
            <a:ext cx="1036867" cy="215444"/>
          </a:xfrm>
          <a:prstGeom prst="rect">
            <a:avLst/>
          </a:prstGeom>
          <a:noFill/>
        </p:spPr>
        <p:txBody>
          <a:bodyPr wrap="square" lIns="0" tIns="0" rIns="0" bIns="0" rtlCol="0">
            <a:spAutoFit/>
          </a:bodyPr>
          <a:lstStyle/>
          <a:p>
            <a:pPr algn="ctr"/>
            <a:r>
              <a:rPr lang="zh-CN" altLang="en-US" sz="1400" b="1" dirty="0">
                <a:solidFill>
                  <a:srgbClr val="007CD0"/>
                </a:solidFill>
                <a:latin typeface="微软雅黑" pitchFamily="34" charset="-122"/>
                <a:ea typeface="微软雅黑" pitchFamily="34" charset="-122"/>
              </a:rPr>
              <a:t>填加标题</a:t>
            </a:r>
          </a:p>
        </p:txBody>
      </p:sp>
      <p:sp>
        <p:nvSpPr>
          <p:cNvPr id="59" name="TextBox 58"/>
          <p:cNvSpPr txBox="1"/>
          <p:nvPr/>
        </p:nvSpPr>
        <p:spPr>
          <a:xfrm>
            <a:off x="1311899" y="1640560"/>
            <a:ext cx="1203316" cy="169277"/>
          </a:xfrm>
          <a:prstGeom prst="rect">
            <a:avLst/>
          </a:prstGeom>
          <a:noFill/>
        </p:spPr>
        <p:txBody>
          <a:bodyPr wrap="square" lIns="0" tIns="0" rIns="0" bIns="0" rtlCol="0">
            <a:spAutoFit/>
          </a:bodyPr>
          <a:lstStyle/>
          <a:p>
            <a:pPr algn="ctr"/>
            <a:r>
              <a:rPr lang="zh-CN" altLang="en-US" sz="1100" dirty="0">
                <a:latin typeface="微软雅黑" pitchFamily="34" charset="-122"/>
                <a:ea typeface="微软雅黑" pitchFamily="34" charset="-122"/>
              </a:rPr>
              <a:t>点击输入说明文字</a:t>
            </a:r>
          </a:p>
        </p:txBody>
      </p:sp>
      <p:sp>
        <p:nvSpPr>
          <p:cNvPr id="60" name="TextBox 59"/>
          <p:cNvSpPr txBox="1"/>
          <p:nvPr/>
        </p:nvSpPr>
        <p:spPr>
          <a:xfrm>
            <a:off x="938914" y="2658381"/>
            <a:ext cx="1331318" cy="215444"/>
          </a:xfrm>
          <a:prstGeom prst="rect">
            <a:avLst/>
          </a:prstGeom>
          <a:noFill/>
        </p:spPr>
        <p:txBody>
          <a:bodyPr wrap="square" lIns="0" tIns="0" rIns="0" bIns="0" rtlCol="0">
            <a:spAutoFit/>
          </a:bodyPr>
          <a:lstStyle/>
          <a:p>
            <a:pPr algn="ctr"/>
            <a:r>
              <a:rPr lang="zh-CN" altLang="en-US" sz="1400" b="1" dirty="0">
                <a:latin typeface="微软雅黑" pitchFamily="34" charset="-122"/>
                <a:ea typeface="微软雅黑" pitchFamily="34" charset="-122"/>
              </a:rPr>
              <a:t>填加标题</a:t>
            </a:r>
          </a:p>
        </p:txBody>
      </p:sp>
      <p:sp>
        <p:nvSpPr>
          <p:cNvPr id="61" name="TextBox 60"/>
          <p:cNvSpPr txBox="1"/>
          <p:nvPr/>
        </p:nvSpPr>
        <p:spPr>
          <a:xfrm>
            <a:off x="1038807" y="2980826"/>
            <a:ext cx="1166506" cy="169277"/>
          </a:xfrm>
          <a:prstGeom prst="rect">
            <a:avLst/>
          </a:prstGeom>
          <a:noFill/>
        </p:spPr>
        <p:txBody>
          <a:bodyPr wrap="square" lIns="0" tIns="0" rIns="0" bIns="0" rtlCol="0">
            <a:spAutoFit/>
          </a:bodyPr>
          <a:lstStyle/>
          <a:p>
            <a:pPr algn="ctr"/>
            <a:r>
              <a:rPr lang="zh-CN" altLang="en-US" sz="1100" dirty="0">
                <a:latin typeface="微软雅黑" pitchFamily="34" charset="-122"/>
                <a:ea typeface="微软雅黑" pitchFamily="34" charset="-122"/>
              </a:rPr>
              <a:t>点击输入说明文字</a:t>
            </a:r>
          </a:p>
        </p:txBody>
      </p:sp>
      <p:sp>
        <p:nvSpPr>
          <p:cNvPr id="62" name="TextBox 61"/>
          <p:cNvSpPr txBox="1"/>
          <p:nvPr/>
        </p:nvSpPr>
        <p:spPr>
          <a:xfrm>
            <a:off x="1619672" y="4064093"/>
            <a:ext cx="1166506" cy="215444"/>
          </a:xfrm>
          <a:prstGeom prst="rect">
            <a:avLst/>
          </a:prstGeom>
          <a:noFill/>
        </p:spPr>
        <p:txBody>
          <a:bodyPr wrap="square" lIns="0" tIns="0" rIns="0" bIns="0" rtlCol="0">
            <a:spAutoFit/>
          </a:bodyPr>
          <a:lstStyle/>
          <a:p>
            <a:pPr algn="ctr"/>
            <a:r>
              <a:rPr lang="zh-CN" altLang="en-US" sz="1400" b="1" dirty="0">
                <a:latin typeface="微软雅黑" pitchFamily="34" charset="-122"/>
                <a:ea typeface="微软雅黑" pitchFamily="34" charset="-122"/>
              </a:rPr>
              <a:t>填加标题</a:t>
            </a:r>
          </a:p>
        </p:txBody>
      </p:sp>
      <p:sp>
        <p:nvSpPr>
          <p:cNvPr id="63" name="TextBox 62"/>
          <p:cNvSpPr txBox="1"/>
          <p:nvPr/>
        </p:nvSpPr>
        <p:spPr>
          <a:xfrm>
            <a:off x="1633259" y="4380817"/>
            <a:ext cx="1166506" cy="169277"/>
          </a:xfrm>
          <a:prstGeom prst="rect">
            <a:avLst/>
          </a:prstGeom>
          <a:noFill/>
        </p:spPr>
        <p:txBody>
          <a:bodyPr wrap="square" lIns="0" tIns="0" rIns="0" bIns="0" rtlCol="0">
            <a:spAutoFit/>
          </a:bodyPr>
          <a:lstStyle/>
          <a:p>
            <a:pPr algn="ctr"/>
            <a:r>
              <a:rPr lang="zh-CN" altLang="en-US" sz="1100" dirty="0">
                <a:latin typeface="微软雅黑" pitchFamily="34" charset="-122"/>
                <a:ea typeface="微软雅黑" pitchFamily="34" charset="-122"/>
              </a:rPr>
              <a:t>点击输入说明文字</a:t>
            </a:r>
          </a:p>
        </p:txBody>
      </p:sp>
      <p:sp>
        <p:nvSpPr>
          <p:cNvPr id="64" name="Line 39"/>
          <p:cNvSpPr>
            <a:spLocks noChangeShapeType="1"/>
          </p:cNvSpPr>
          <p:nvPr/>
        </p:nvSpPr>
        <p:spPr bwMode="auto">
          <a:xfrm>
            <a:off x="4447524" y="1820702"/>
            <a:ext cx="915275" cy="450074"/>
          </a:xfrm>
          <a:prstGeom prst="line">
            <a:avLst/>
          </a:prstGeom>
          <a:noFill/>
          <a:ln w="57150" cap="rnd">
            <a:solidFill>
              <a:schemeClr val="tx1"/>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40"/>
          <p:cNvSpPr>
            <a:spLocks noChangeShapeType="1"/>
          </p:cNvSpPr>
          <p:nvPr/>
        </p:nvSpPr>
        <p:spPr bwMode="auto">
          <a:xfrm>
            <a:off x="3974177" y="2813883"/>
            <a:ext cx="1241799" cy="1261"/>
          </a:xfrm>
          <a:prstGeom prst="line">
            <a:avLst/>
          </a:prstGeom>
          <a:noFill/>
          <a:ln w="5715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41"/>
          <p:cNvSpPr>
            <a:spLocks noChangeShapeType="1"/>
          </p:cNvSpPr>
          <p:nvPr/>
        </p:nvSpPr>
        <p:spPr bwMode="auto">
          <a:xfrm flipV="1">
            <a:off x="4404254" y="3359378"/>
            <a:ext cx="954357" cy="383256"/>
          </a:xfrm>
          <a:prstGeom prst="line">
            <a:avLst/>
          </a:prstGeom>
          <a:noFill/>
          <a:ln w="57150" cap="rnd">
            <a:solidFill>
              <a:schemeClr val="tx1"/>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0" name="组合 29"/>
          <p:cNvGrpSpPr>
            <a:grpSpLocks/>
          </p:cNvGrpSpPr>
          <p:nvPr/>
        </p:nvGrpSpPr>
        <p:grpSpPr bwMode="auto">
          <a:xfrm>
            <a:off x="5445153" y="1731152"/>
            <a:ext cx="2259643" cy="2259643"/>
            <a:chOff x="1103084" y="2155824"/>
            <a:chExt cx="3176815" cy="3176815"/>
          </a:xfrm>
        </p:grpSpPr>
        <p:sp>
          <p:nvSpPr>
            <p:cNvPr id="31" name="椭圆 30"/>
            <p:cNvSpPr/>
            <p:nvPr/>
          </p:nvSpPr>
          <p:spPr>
            <a:xfrm>
              <a:off x="1103084" y="2155824"/>
              <a:ext cx="3176815" cy="3176815"/>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2" name="椭圆 31"/>
            <p:cNvSpPr/>
            <p:nvPr/>
          </p:nvSpPr>
          <p:spPr>
            <a:xfrm>
              <a:off x="1281790" y="2334530"/>
              <a:ext cx="2819403" cy="2819403"/>
            </a:xfrm>
            <a:prstGeom prst="ellipse">
              <a:avLst/>
            </a:prstGeom>
            <a:blipFill dpi="0" rotWithShape="1">
              <a:blip r:embed="rId3"/>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par>
                                <p:cTn id="26" presetID="53" presetClass="entr" presetSubtype="16"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childTnLst>
                                </p:cTn>
                              </p:par>
                              <p:par>
                                <p:cTn id="31" presetID="53" presetClass="entr" presetSubtype="16"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cTn>
                              </p:par>
                            </p:childTnLst>
                          </p:cTn>
                        </p:par>
                        <p:par>
                          <p:cTn id="36" fill="hold">
                            <p:stCondLst>
                              <p:cond delay="1860"/>
                            </p:stCondLst>
                            <p:childTnLst>
                              <p:par>
                                <p:cTn id="37" presetID="22" presetClass="entr" presetSubtype="1"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up)">
                                      <p:cBhvr>
                                        <p:cTn id="39" dur="500"/>
                                        <p:tgtEl>
                                          <p:spTgt spid="39"/>
                                        </p:tgtEl>
                                      </p:cBhvr>
                                    </p:animEffect>
                                  </p:childTnLst>
                                </p:cTn>
                              </p:par>
                            </p:childTnLst>
                          </p:cTn>
                        </p:par>
                        <p:par>
                          <p:cTn id="40" fill="hold">
                            <p:stCondLst>
                              <p:cond delay="2360"/>
                            </p:stCondLst>
                            <p:childTnLst>
                              <p:par>
                                <p:cTn id="41" presetID="10" presetClass="entr" presetSubtype="0"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par>
                          <p:cTn id="59" fill="hold">
                            <p:stCondLst>
                              <p:cond delay="2860"/>
                            </p:stCondLst>
                            <p:childTnLst>
                              <p:par>
                                <p:cTn id="60" presetID="22" presetClass="entr" presetSubtype="8" fill="hold" grpId="0" nodeType="after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left)">
                                      <p:cBhvr>
                                        <p:cTn id="62" dur="500"/>
                                        <p:tgtEl>
                                          <p:spTgt spid="6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wipe(left)">
                                      <p:cBhvr>
                                        <p:cTn id="65" dur="500"/>
                                        <p:tgtEl>
                                          <p:spTgt spid="6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par>
                          <p:cTn id="69" fill="hold">
                            <p:stCondLst>
                              <p:cond delay="3360"/>
                            </p:stCondLst>
                            <p:childTnLst>
                              <p:par>
                                <p:cTn id="70" presetID="53" presetClass="entr" presetSubtype="16" fill="hold" nodeType="afterEffect">
                                  <p:stCondLst>
                                    <p:cond delay="250"/>
                                  </p:stCondLst>
                                  <p:childTnLst>
                                    <p:set>
                                      <p:cBhvr>
                                        <p:cTn id="71" dur="1" fill="hold">
                                          <p:stCondLst>
                                            <p:cond delay="0"/>
                                          </p:stCondLst>
                                        </p:cTn>
                                        <p:tgtEl>
                                          <p:spTgt spid="30"/>
                                        </p:tgtEl>
                                        <p:attrNameLst>
                                          <p:attrName>style.visibility</p:attrName>
                                        </p:attrNameLst>
                                      </p:cBhvr>
                                      <p:to>
                                        <p:strVal val="visible"/>
                                      </p:to>
                                    </p:set>
                                    <p:anim calcmode="lin" valueType="num">
                                      <p:cBhvr>
                                        <p:cTn id="72" dur="400" fill="hold"/>
                                        <p:tgtEl>
                                          <p:spTgt spid="30"/>
                                        </p:tgtEl>
                                        <p:attrNameLst>
                                          <p:attrName>ppt_w</p:attrName>
                                        </p:attrNameLst>
                                      </p:cBhvr>
                                      <p:tavLst>
                                        <p:tav tm="0">
                                          <p:val>
                                            <p:fltVal val="0"/>
                                          </p:val>
                                        </p:tav>
                                        <p:tav tm="100000">
                                          <p:val>
                                            <p:strVal val="#ppt_w"/>
                                          </p:val>
                                        </p:tav>
                                      </p:tavLst>
                                    </p:anim>
                                    <p:anim calcmode="lin" valueType="num">
                                      <p:cBhvr>
                                        <p:cTn id="73" dur="400" fill="hold"/>
                                        <p:tgtEl>
                                          <p:spTgt spid="30"/>
                                        </p:tgtEl>
                                        <p:attrNameLst>
                                          <p:attrName>ppt_h</p:attrName>
                                        </p:attrNameLst>
                                      </p:cBhvr>
                                      <p:tavLst>
                                        <p:tav tm="0">
                                          <p:val>
                                            <p:fltVal val="0"/>
                                          </p:val>
                                        </p:tav>
                                        <p:tav tm="100000">
                                          <p:val>
                                            <p:strVal val="#ppt_h"/>
                                          </p:val>
                                        </p:tav>
                                      </p:tavLst>
                                    </p:anim>
                                    <p:animEffect transition="in" filter="fade">
                                      <p:cBhvr>
                                        <p:cTn id="74" dur="4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9" grpId="0" animBg="1"/>
      <p:bldP spid="58" grpId="0"/>
      <p:bldP spid="59" grpId="0"/>
      <p:bldP spid="60" grpId="0"/>
      <p:bldP spid="61" grpId="0"/>
      <p:bldP spid="62" grpId="0"/>
      <p:bldP spid="63" grpId="0"/>
      <p:bldP spid="64" grpId="0" animBg="1"/>
      <p:bldP spid="65" grpId="0" animBg="1"/>
      <p:bldP spid="6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15"/>
          <p:cNvSpPr/>
          <p:nvPr/>
        </p:nvSpPr>
        <p:spPr>
          <a:xfrm flipH="1" flipV="1">
            <a:off x="0" y="1040999"/>
            <a:ext cx="899592" cy="2690986"/>
          </a:xfrm>
          <a:custGeom>
            <a:avLst/>
            <a:gdLst>
              <a:gd name="connsiteX0" fmla="*/ 0 w 3995936"/>
              <a:gd name="connsiteY0" fmla="*/ 0 h 2664296"/>
              <a:gd name="connsiteX1" fmla="*/ 3995936 w 3995936"/>
              <a:gd name="connsiteY1" fmla="*/ 0 h 2664296"/>
              <a:gd name="connsiteX2" fmla="*/ 3995936 w 3995936"/>
              <a:gd name="connsiteY2" fmla="*/ 2664296 h 2664296"/>
              <a:gd name="connsiteX3" fmla="*/ 0 w 3995936"/>
              <a:gd name="connsiteY3" fmla="*/ 2664296 h 2664296"/>
              <a:gd name="connsiteX4" fmla="*/ 0 w 3995936"/>
              <a:gd name="connsiteY4" fmla="*/ 0 h 2664296"/>
              <a:gd name="connsiteX0" fmla="*/ 0 w 3995936"/>
              <a:gd name="connsiteY0" fmla="*/ 1377 h 2665673"/>
              <a:gd name="connsiteX1" fmla="*/ 347861 w 3995936"/>
              <a:gd name="connsiteY1" fmla="*/ 0 h 2665673"/>
              <a:gd name="connsiteX2" fmla="*/ 3995936 w 3995936"/>
              <a:gd name="connsiteY2" fmla="*/ 1377 h 2665673"/>
              <a:gd name="connsiteX3" fmla="*/ 3995936 w 3995936"/>
              <a:gd name="connsiteY3" fmla="*/ 2665673 h 2665673"/>
              <a:gd name="connsiteX4" fmla="*/ 0 w 3995936"/>
              <a:gd name="connsiteY4" fmla="*/ 2665673 h 2665673"/>
              <a:gd name="connsiteX5" fmla="*/ 0 w 3995936"/>
              <a:gd name="connsiteY5" fmla="*/ 1377 h 2665673"/>
              <a:gd name="connsiteX0" fmla="*/ 0 w 3995936"/>
              <a:gd name="connsiteY0" fmla="*/ 2665673 h 2665673"/>
              <a:gd name="connsiteX1" fmla="*/ 347861 w 3995936"/>
              <a:gd name="connsiteY1" fmla="*/ 0 h 2665673"/>
              <a:gd name="connsiteX2" fmla="*/ 3995936 w 3995936"/>
              <a:gd name="connsiteY2" fmla="*/ 1377 h 2665673"/>
              <a:gd name="connsiteX3" fmla="*/ 3995936 w 3995936"/>
              <a:gd name="connsiteY3" fmla="*/ 2665673 h 2665673"/>
              <a:gd name="connsiteX4" fmla="*/ 0 w 3995936"/>
              <a:gd name="connsiteY4" fmla="*/ 2665673 h 2665673"/>
              <a:gd name="connsiteX0" fmla="*/ 0 w 3995936"/>
              <a:gd name="connsiteY0" fmla="*/ 2665673 h 2665673"/>
              <a:gd name="connsiteX1" fmla="*/ 347861 w 3995936"/>
              <a:gd name="connsiteY1" fmla="*/ 0 h 2665673"/>
              <a:gd name="connsiteX2" fmla="*/ 1439144 w 3995936"/>
              <a:gd name="connsiteY2" fmla="*/ 0 h 2665673"/>
              <a:gd name="connsiteX3" fmla="*/ 3995936 w 3995936"/>
              <a:gd name="connsiteY3" fmla="*/ 1377 h 2665673"/>
              <a:gd name="connsiteX4" fmla="*/ 3995936 w 3995936"/>
              <a:gd name="connsiteY4" fmla="*/ 2665673 h 2665673"/>
              <a:gd name="connsiteX5" fmla="*/ 0 w 3995936"/>
              <a:gd name="connsiteY5" fmla="*/ 2665673 h 2665673"/>
              <a:gd name="connsiteX0" fmla="*/ 0 w 3995936"/>
              <a:gd name="connsiteY0" fmla="*/ 2665673 h 2665673"/>
              <a:gd name="connsiteX1" fmla="*/ 347861 w 3995936"/>
              <a:gd name="connsiteY1" fmla="*/ 0 h 2665673"/>
              <a:gd name="connsiteX2" fmla="*/ 1439144 w 3995936"/>
              <a:gd name="connsiteY2" fmla="*/ 0 h 2665673"/>
              <a:gd name="connsiteX3" fmla="*/ 3995936 w 3995936"/>
              <a:gd name="connsiteY3" fmla="*/ 2665673 h 2665673"/>
              <a:gd name="connsiteX4" fmla="*/ 0 w 3995936"/>
              <a:gd name="connsiteY4" fmla="*/ 2665673 h 2665673"/>
              <a:gd name="connsiteX0" fmla="*/ 0 w 3995936"/>
              <a:gd name="connsiteY0" fmla="*/ 2665673 h 2665673"/>
              <a:gd name="connsiteX1" fmla="*/ 347861 w 3995936"/>
              <a:gd name="connsiteY1" fmla="*/ 0 h 2665673"/>
              <a:gd name="connsiteX2" fmla="*/ 1439144 w 3995936"/>
              <a:gd name="connsiteY2" fmla="*/ 0 h 2665673"/>
              <a:gd name="connsiteX3" fmla="*/ 3995936 w 3995936"/>
              <a:gd name="connsiteY3" fmla="*/ 2665673 h 2665673"/>
              <a:gd name="connsiteX4" fmla="*/ 1439144 w 3995936"/>
              <a:gd name="connsiteY4" fmla="*/ 2663804 h 2665673"/>
              <a:gd name="connsiteX5" fmla="*/ 0 w 3995936"/>
              <a:gd name="connsiteY5" fmla="*/ 2665673 h 2665673"/>
              <a:gd name="connsiteX0" fmla="*/ 0 w 1439144"/>
              <a:gd name="connsiteY0" fmla="*/ 2665673 h 2665673"/>
              <a:gd name="connsiteX1" fmla="*/ 347861 w 1439144"/>
              <a:gd name="connsiteY1" fmla="*/ 0 h 2665673"/>
              <a:gd name="connsiteX2" fmla="*/ 1439144 w 1439144"/>
              <a:gd name="connsiteY2" fmla="*/ 0 h 2665673"/>
              <a:gd name="connsiteX3" fmla="*/ 1439144 w 1439144"/>
              <a:gd name="connsiteY3" fmla="*/ 2663804 h 2665673"/>
              <a:gd name="connsiteX4" fmla="*/ 0 w 1439144"/>
              <a:gd name="connsiteY4" fmla="*/ 2665673 h 2665673"/>
              <a:gd name="connsiteX0" fmla="*/ 0 w 1439144"/>
              <a:gd name="connsiteY0" fmla="*/ 2665673 h 2665673"/>
              <a:gd name="connsiteX1" fmla="*/ 347861 w 1439144"/>
              <a:gd name="connsiteY1" fmla="*/ 0 h 2665673"/>
              <a:gd name="connsiteX2" fmla="*/ 1439144 w 1439144"/>
              <a:gd name="connsiteY2" fmla="*/ 0 h 2665673"/>
              <a:gd name="connsiteX3" fmla="*/ 1439144 w 1439144"/>
              <a:gd name="connsiteY3" fmla="*/ 2663804 h 2665673"/>
              <a:gd name="connsiteX4" fmla="*/ 970584 w 1439144"/>
              <a:gd name="connsiteY4" fmla="*/ 2660778 h 2665673"/>
              <a:gd name="connsiteX5" fmla="*/ 0 w 1439144"/>
              <a:gd name="connsiteY5" fmla="*/ 2665673 h 2665673"/>
              <a:gd name="connsiteX0" fmla="*/ 0 w 1439144"/>
              <a:gd name="connsiteY0" fmla="*/ 2665673 h 2665673"/>
              <a:gd name="connsiteX1" fmla="*/ 347861 w 1439144"/>
              <a:gd name="connsiteY1" fmla="*/ 0 h 2665673"/>
              <a:gd name="connsiteX2" fmla="*/ 1439144 w 1439144"/>
              <a:gd name="connsiteY2" fmla="*/ 0 h 2665673"/>
              <a:gd name="connsiteX3" fmla="*/ 970584 w 1439144"/>
              <a:gd name="connsiteY3" fmla="*/ 2660778 h 2665673"/>
              <a:gd name="connsiteX4" fmla="*/ 0 w 1439144"/>
              <a:gd name="connsiteY4" fmla="*/ 2665673 h 2665673"/>
              <a:gd name="connsiteX0" fmla="*/ 0 w 1439144"/>
              <a:gd name="connsiteY0" fmla="*/ 2665673 h 2665673"/>
              <a:gd name="connsiteX1" fmla="*/ 347861 w 1439144"/>
              <a:gd name="connsiteY1" fmla="*/ 0 h 2665673"/>
              <a:gd name="connsiteX2" fmla="*/ 970584 w 1439144"/>
              <a:gd name="connsiteY2" fmla="*/ 6420 h 2665673"/>
              <a:gd name="connsiteX3" fmla="*/ 1439144 w 1439144"/>
              <a:gd name="connsiteY3" fmla="*/ 0 h 2665673"/>
              <a:gd name="connsiteX4" fmla="*/ 970584 w 1439144"/>
              <a:gd name="connsiteY4" fmla="*/ 2660778 h 2665673"/>
              <a:gd name="connsiteX5" fmla="*/ 0 w 1439144"/>
              <a:gd name="connsiteY5" fmla="*/ 2665673 h 2665673"/>
              <a:gd name="connsiteX0" fmla="*/ 0 w 970584"/>
              <a:gd name="connsiteY0" fmla="*/ 2665673 h 2665673"/>
              <a:gd name="connsiteX1" fmla="*/ 347861 w 970584"/>
              <a:gd name="connsiteY1" fmla="*/ 0 h 2665673"/>
              <a:gd name="connsiteX2" fmla="*/ 970584 w 970584"/>
              <a:gd name="connsiteY2" fmla="*/ 6420 h 2665673"/>
              <a:gd name="connsiteX3" fmla="*/ 970584 w 970584"/>
              <a:gd name="connsiteY3" fmla="*/ 2660778 h 2665673"/>
              <a:gd name="connsiteX4" fmla="*/ 0 w 970584"/>
              <a:gd name="connsiteY4" fmla="*/ 2665673 h 2665673"/>
              <a:gd name="connsiteX0" fmla="*/ 0 w 970584"/>
              <a:gd name="connsiteY0" fmla="*/ 2665673 h 2665673"/>
              <a:gd name="connsiteX1" fmla="*/ 347861 w 970584"/>
              <a:gd name="connsiteY1" fmla="*/ 0 h 2665673"/>
              <a:gd name="connsiteX2" fmla="*/ 970584 w 970584"/>
              <a:gd name="connsiteY2" fmla="*/ 6420 h 2665673"/>
              <a:gd name="connsiteX3" fmla="*/ 970584 w 970584"/>
              <a:gd name="connsiteY3" fmla="*/ 2660778 h 2665673"/>
              <a:gd name="connsiteX4" fmla="*/ 899592 w 970584"/>
              <a:gd name="connsiteY4" fmla="*/ 2664556 h 2665673"/>
              <a:gd name="connsiteX5" fmla="*/ 0 w 970584"/>
              <a:gd name="connsiteY5" fmla="*/ 2665673 h 2665673"/>
              <a:gd name="connsiteX0" fmla="*/ 0 w 970584"/>
              <a:gd name="connsiteY0" fmla="*/ 2665673 h 2665673"/>
              <a:gd name="connsiteX1" fmla="*/ 347861 w 970584"/>
              <a:gd name="connsiteY1" fmla="*/ 0 h 2665673"/>
              <a:gd name="connsiteX2" fmla="*/ 970584 w 970584"/>
              <a:gd name="connsiteY2" fmla="*/ 6420 h 2665673"/>
              <a:gd name="connsiteX3" fmla="*/ 899592 w 970584"/>
              <a:gd name="connsiteY3" fmla="*/ 2664556 h 2665673"/>
              <a:gd name="connsiteX4" fmla="*/ 0 w 970584"/>
              <a:gd name="connsiteY4" fmla="*/ 2665673 h 2665673"/>
              <a:gd name="connsiteX0" fmla="*/ 0 w 970584"/>
              <a:gd name="connsiteY0" fmla="*/ 2668699 h 2668699"/>
              <a:gd name="connsiteX1" fmla="*/ 347861 w 970584"/>
              <a:gd name="connsiteY1" fmla="*/ 3026 h 2668699"/>
              <a:gd name="connsiteX2" fmla="*/ 899592 w 970584"/>
              <a:gd name="connsiteY2" fmla="*/ 0 h 2668699"/>
              <a:gd name="connsiteX3" fmla="*/ 970584 w 970584"/>
              <a:gd name="connsiteY3" fmla="*/ 9446 h 2668699"/>
              <a:gd name="connsiteX4" fmla="*/ 899592 w 970584"/>
              <a:gd name="connsiteY4" fmla="*/ 2667582 h 2668699"/>
              <a:gd name="connsiteX5" fmla="*/ 0 w 970584"/>
              <a:gd name="connsiteY5" fmla="*/ 2668699 h 2668699"/>
              <a:gd name="connsiteX0" fmla="*/ 0 w 899592"/>
              <a:gd name="connsiteY0" fmla="*/ 2668699 h 2668699"/>
              <a:gd name="connsiteX1" fmla="*/ 347861 w 899592"/>
              <a:gd name="connsiteY1" fmla="*/ 3026 h 2668699"/>
              <a:gd name="connsiteX2" fmla="*/ 899592 w 899592"/>
              <a:gd name="connsiteY2" fmla="*/ 0 h 2668699"/>
              <a:gd name="connsiteX3" fmla="*/ 899592 w 899592"/>
              <a:gd name="connsiteY3" fmla="*/ 2667582 h 2668699"/>
              <a:gd name="connsiteX4" fmla="*/ 0 w 899592"/>
              <a:gd name="connsiteY4" fmla="*/ 2668699 h 2668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92" h="2668699">
                <a:moveTo>
                  <a:pt x="0" y="2668699"/>
                </a:moveTo>
                <a:lnTo>
                  <a:pt x="347861" y="3026"/>
                </a:lnTo>
                <a:lnTo>
                  <a:pt x="899592" y="0"/>
                </a:lnTo>
                <a:lnTo>
                  <a:pt x="899592" y="2667582"/>
                </a:lnTo>
                <a:lnTo>
                  <a:pt x="0" y="266869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6206" y="1040996"/>
            <a:ext cx="2216234" cy="2687935"/>
          </a:xfrm>
          <a:prstGeom prst="rect">
            <a:avLst/>
          </a:prstGeom>
        </p:spPr>
      </p:pic>
      <p:pic>
        <p:nvPicPr>
          <p:cNvPr id="35" name="图片 34"/>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421688" y="1040998"/>
            <a:ext cx="2216234" cy="2687935"/>
          </a:xfrm>
          <a:prstGeom prst="rect">
            <a:avLst/>
          </a:prstGeom>
        </p:spPr>
      </p:pic>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7288" y="1040997"/>
            <a:ext cx="2216234" cy="2687935"/>
          </a:xfrm>
          <a:prstGeom prst="rect">
            <a:avLst/>
          </a:prstGeom>
        </p:spPr>
      </p:pic>
      <p:pic>
        <p:nvPicPr>
          <p:cNvPr id="37" name="图片 36"/>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11560" y="1040998"/>
            <a:ext cx="2216234" cy="2687935"/>
          </a:xfrm>
          <a:prstGeom prst="rect">
            <a:avLst/>
          </a:prstGeom>
        </p:spPr>
      </p:pic>
      <p:sp>
        <p:nvSpPr>
          <p:cNvPr id="38" name="矩形 15"/>
          <p:cNvSpPr/>
          <p:nvPr/>
        </p:nvSpPr>
        <p:spPr>
          <a:xfrm>
            <a:off x="8244408" y="1040999"/>
            <a:ext cx="899592" cy="2690986"/>
          </a:xfrm>
          <a:custGeom>
            <a:avLst/>
            <a:gdLst>
              <a:gd name="connsiteX0" fmla="*/ 0 w 3995936"/>
              <a:gd name="connsiteY0" fmla="*/ 0 h 2664296"/>
              <a:gd name="connsiteX1" fmla="*/ 3995936 w 3995936"/>
              <a:gd name="connsiteY1" fmla="*/ 0 h 2664296"/>
              <a:gd name="connsiteX2" fmla="*/ 3995936 w 3995936"/>
              <a:gd name="connsiteY2" fmla="*/ 2664296 h 2664296"/>
              <a:gd name="connsiteX3" fmla="*/ 0 w 3995936"/>
              <a:gd name="connsiteY3" fmla="*/ 2664296 h 2664296"/>
              <a:gd name="connsiteX4" fmla="*/ 0 w 3995936"/>
              <a:gd name="connsiteY4" fmla="*/ 0 h 2664296"/>
              <a:gd name="connsiteX0" fmla="*/ 0 w 3995936"/>
              <a:gd name="connsiteY0" fmla="*/ 1377 h 2665673"/>
              <a:gd name="connsiteX1" fmla="*/ 347861 w 3995936"/>
              <a:gd name="connsiteY1" fmla="*/ 0 h 2665673"/>
              <a:gd name="connsiteX2" fmla="*/ 3995936 w 3995936"/>
              <a:gd name="connsiteY2" fmla="*/ 1377 h 2665673"/>
              <a:gd name="connsiteX3" fmla="*/ 3995936 w 3995936"/>
              <a:gd name="connsiteY3" fmla="*/ 2665673 h 2665673"/>
              <a:gd name="connsiteX4" fmla="*/ 0 w 3995936"/>
              <a:gd name="connsiteY4" fmla="*/ 2665673 h 2665673"/>
              <a:gd name="connsiteX5" fmla="*/ 0 w 3995936"/>
              <a:gd name="connsiteY5" fmla="*/ 1377 h 2665673"/>
              <a:gd name="connsiteX0" fmla="*/ 0 w 3995936"/>
              <a:gd name="connsiteY0" fmla="*/ 2665673 h 2665673"/>
              <a:gd name="connsiteX1" fmla="*/ 347861 w 3995936"/>
              <a:gd name="connsiteY1" fmla="*/ 0 h 2665673"/>
              <a:gd name="connsiteX2" fmla="*/ 3995936 w 3995936"/>
              <a:gd name="connsiteY2" fmla="*/ 1377 h 2665673"/>
              <a:gd name="connsiteX3" fmla="*/ 3995936 w 3995936"/>
              <a:gd name="connsiteY3" fmla="*/ 2665673 h 2665673"/>
              <a:gd name="connsiteX4" fmla="*/ 0 w 3995936"/>
              <a:gd name="connsiteY4" fmla="*/ 2665673 h 2665673"/>
              <a:gd name="connsiteX0" fmla="*/ 0 w 3995936"/>
              <a:gd name="connsiteY0" fmla="*/ 2665673 h 2665673"/>
              <a:gd name="connsiteX1" fmla="*/ 347861 w 3995936"/>
              <a:gd name="connsiteY1" fmla="*/ 0 h 2665673"/>
              <a:gd name="connsiteX2" fmla="*/ 1439144 w 3995936"/>
              <a:gd name="connsiteY2" fmla="*/ 0 h 2665673"/>
              <a:gd name="connsiteX3" fmla="*/ 3995936 w 3995936"/>
              <a:gd name="connsiteY3" fmla="*/ 1377 h 2665673"/>
              <a:gd name="connsiteX4" fmla="*/ 3995936 w 3995936"/>
              <a:gd name="connsiteY4" fmla="*/ 2665673 h 2665673"/>
              <a:gd name="connsiteX5" fmla="*/ 0 w 3995936"/>
              <a:gd name="connsiteY5" fmla="*/ 2665673 h 2665673"/>
              <a:gd name="connsiteX0" fmla="*/ 0 w 3995936"/>
              <a:gd name="connsiteY0" fmla="*/ 2665673 h 2665673"/>
              <a:gd name="connsiteX1" fmla="*/ 347861 w 3995936"/>
              <a:gd name="connsiteY1" fmla="*/ 0 h 2665673"/>
              <a:gd name="connsiteX2" fmla="*/ 1439144 w 3995936"/>
              <a:gd name="connsiteY2" fmla="*/ 0 h 2665673"/>
              <a:gd name="connsiteX3" fmla="*/ 3995936 w 3995936"/>
              <a:gd name="connsiteY3" fmla="*/ 2665673 h 2665673"/>
              <a:gd name="connsiteX4" fmla="*/ 0 w 3995936"/>
              <a:gd name="connsiteY4" fmla="*/ 2665673 h 2665673"/>
              <a:gd name="connsiteX0" fmla="*/ 0 w 3995936"/>
              <a:gd name="connsiteY0" fmla="*/ 2665673 h 2665673"/>
              <a:gd name="connsiteX1" fmla="*/ 347861 w 3995936"/>
              <a:gd name="connsiteY1" fmla="*/ 0 h 2665673"/>
              <a:gd name="connsiteX2" fmla="*/ 1439144 w 3995936"/>
              <a:gd name="connsiteY2" fmla="*/ 0 h 2665673"/>
              <a:gd name="connsiteX3" fmla="*/ 3995936 w 3995936"/>
              <a:gd name="connsiteY3" fmla="*/ 2665673 h 2665673"/>
              <a:gd name="connsiteX4" fmla="*/ 1439144 w 3995936"/>
              <a:gd name="connsiteY4" fmla="*/ 2663804 h 2665673"/>
              <a:gd name="connsiteX5" fmla="*/ 0 w 3995936"/>
              <a:gd name="connsiteY5" fmla="*/ 2665673 h 2665673"/>
              <a:gd name="connsiteX0" fmla="*/ 0 w 1439144"/>
              <a:gd name="connsiteY0" fmla="*/ 2665673 h 2665673"/>
              <a:gd name="connsiteX1" fmla="*/ 347861 w 1439144"/>
              <a:gd name="connsiteY1" fmla="*/ 0 h 2665673"/>
              <a:gd name="connsiteX2" fmla="*/ 1439144 w 1439144"/>
              <a:gd name="connsiteY2" fmla="*/ 0 h 2665673"/>
              <a:gd name="connsiteX3" fmla="*/ 1439144 w 1439144"/>
              <a:gd name="connsiteY3" fmla="*/ 2663804 h 2665673"/>
              <a:gd name="connsiteX4" fmla="*/ 0 w 1439144"/>
              <a:gd name="connsiteY4" fmla="*/ 2665673 h 2665673"/>
              <a:gd name="connsiteX0" fmla="*/ 0 w 1439144"/>
              <a:gd name="connsiteY0" fmla="*/ 2665673 h 2665673"/>
              <a:gd name="connsiteX1" fmla="*/ 347861 w 1439144"/>
              <a:gd name="connsiteY1" fmla="*/ 0 h 2665673"/>
              <a:gd name="connsiteX2" fmla="*/ 1439144 w 1439144"/>
              <a:gd name="connsiteY2" fmla="*/ 0 h 2665673"/>
              <a:gd name="connsiteX3" fmla="*/ 1439144 w 1439144"/>
              <a:gd name="connsiteY3" fmla="*/ 2663804 h 2665673"/>
              <a:gd name="connsiteX4" fmla="*/ 970584 w 1439144"/>
              <a:gd name="connsiteY4" fmla="*/ 2660778 h 2665673"/>
              <a:gd name="connsiteX5" fmla="*/ 0 w 1439144"/>
              <a:gd name="connsiteY5" fmla="*/ 2665673 h 2665673"/>
              <a:gd name="connsiteX0" fmla="*/ 0 w 1439144"/>
              <a:gd name="connsiteY0" fmla="*/ 2665673 h 2665673"/>
              <a:gd name="connsiteX1" fmla="*/ 347861 w 1439144"/>
              <a:gd name="connsiteY1" fmla="*/ 0 h 2665673"/>
              <a:gd name="connsiteX2" fmla="*/ 1439144 w 1439144"/>
              <a:gd name="connsiteY2" fmla="*/ 0 h 2665673"/>
              <a:gd name="connsiteX3" fmla="*/ 970584 w 1439144"/>
              <a:gd name="connsiteY3" fmla="*/ 2660778 h 2665673"/>
              <a:gd name="connsiteX4" fmla="*/ 0 w 1439144"/>
              <a:gd name="connsiteY4" fmla="*/ 2665673 h 2665673"/>
              <a:gd name="connsiteX0" fmla="*/ 0 w 1439144"/>
              <a:gd name="connsiteY0" fmla="*/ 2665673 h 2665673"/>
              <a:gd name="connsiteX1" fmla="*/ 347861 w 1439144"/>
              <a:gd name="connsiteY1" fmla="*/ 0 h 2665673"/>
              <a:gd name="connsiteX2" fmla="*/ 970584 w 1439144"/>
              <a:gd name="connsiteY2" fmla="*/ 6420 h 2665673"/>
              <a:gd name="connsiteX3" fmla="*/ 1439144 w 1439144"/>
              <a:gd name="connsiteY3" fmla="*/ 0 h 2665673"/>
              <a:gd name="connsiteX4" fmla="*/ 970584 w 1439144"/>
              <a:gd name="connsiteY4" fmla="*/ 2660778 h 2665673"/>
              <a:gd name="connsiteX5" fmla="*/ 0 w 1439144"/>
              <a:gd name="connsiteY5" fmla="*/ 2665673 h 2665673"/>
              <a:gd name="connsiteX0" fmla="*/ 0 w 970584"/>
              <a:gd name="connsiteY0" fmla="*/ 2665673 h 2665673"/>
              <a:gd name="connsiteX1" fmla="*/ 347861 w 970584"/>
              <a:gd name="connsiteY1" fmla="*/ 0 h 2665673"/>
              <a:gd name="connsiteX2" fmla="*/ 970584 w 970584"/>
              <a:gd name="connsiteY2" fmla="*/ 6420 h 2665673"/>
              <a:gd name="connsiteX3" fmla="*/ 970584 w 970584"/>
              <a:gd name="connsiteY3" fmla="*/ 2660778 h 2665673"/>
              <a:gd name="connsiteX4" fmla="*/ 0 w 970584"/>
              <a:gd name="connsiteY4" fmla="*/ 2665673 h 2665673"/>
              <a:gd name="connsiteX0" fmla="*/ 0 w 970584"/>
              <a:gd name="connsiteY0" fmla="*/ 2665673 h 2665673"/>
              <a:gd name="connsiteX1" fmla="*/ 347861 w 970584"/>
              <a:gd name="connsiteY1" fmla="*/ 0 h 2665673"/>
              <a:gd name="connsiteX2" fmla="*/ 970584 w 970584"/>
              <a:gd name="connsiteY2" fmla="*/ 6420 h 2665673"/>
              <a:gd name="connsiteX3" fmla="*/ 970584 w 970584"/>
              <a:gd name="connsiteY3" fmla="*/ 2660778 h 2665673"/>
              <a:gd name="connsiteX4" fmla="*/ 899592 w 970584"/>
              <a:gd name="connsiteY4" fmla="*/ 2664556 h 2665673"/>
              <a:gd name="connsiteX5" fmla="*/ 0 w 970584"/>
              <a:gd name="connsiteY5" fmla="*/ 2665673 h 2665673"/>
              <a:gd name="connsiteX0" fmla="*/ 0 w 970584"/>
              <a:gd name="connsiteY0" fmla="*/ 2665673 h 2665673"/>
              <a:gd name="connsiteX1" fmla="*/ 347861 w 970584"/>
              <a:gd name="connsiteY1" fmla="*/ 0 h 2665673"/>
              <a:gd name="connsiteX2" fmla="*/ 970584 w 970584"/>
              <a:gd name="connsiteY2" fmla="*/ 6420 h 2665673"/>
              <a:gd name="connsiteX3" fmla="*/ 899592 w 970584"/>
              <a:gd name="connsiteY3" fmla="*/ 2664556 h 2665673"/>
              <a:gd name="connsiteX4" fmla="*/ 0 w 970584"/>
              <a:gd name="connsiteY4" fmla="*/ 2665673 h 2665673"/>
              <a:gd name="connsiteX0" fmla="*/ 0 w 970584"/>
              <a:gd name="connsiteY0" fmla="*/ 2668699 h 2668699"/>
              <a:gd name="connsiteX1" fmla="*/ 347861 w 970584"/>
              <a:gd name="connsiteY1" fmla="*/ 3026 h 2668699"/>
              <a:gd name="connsiteX2" fmla="*/ 899592 w 970584"/>
              <a:gd name="connsiteY2" fmla="*/ 0 h 2668699"/>
              <a:gd name="connsiteX3" fmla="*/ 970584 w 970584"/>
              <a:gd name="connsiteY3" fmla="*/ 9446 h 2668699"/>
              <a:gd name="connsiteX4" fmla="*/ 899592 w 970584"/>
              <a:gd name="connsiteY4" fmla="*/ 2667582 h 2668699"/>
              <a:gd name="connsiteX5" fmla="*/ 0 w 970584"/>
              <a:gd name="connsiteY5" fmla="*/ 2668699 h 2668699"/>
              <a:gd name="connsiteX0" fmla="*/ 0 w 899592"/>
              <a:gd name="connsiteY0" fmla="*/ 2668699 h 2668699"/>
              <a:gd name="connsiteX1" fmla="*/ 347861 w 899592"/>
              <a:gd name="connsiteY1" fmla="*/ 3026 h 2668699"/>
              <a:gd name="connsiteX2" fmla="*/ 899592 w 899592"/>
              <a:gd name="connsiteY2" fmla="*/ 0 h 2668699"/>
              <a:gd name="connsiteX3" fmla="*/ 899592 w 899592"/>
              <a:gd name="connsiteY3" fmla="*/ 2667582 h 2668699"/>
              <a:gd name="connsiteX4" fmla="*/ 0 w 899592"/>
              <a:gd name="connsiteY4" fmla="*/ 2668699 h 2668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92" h="2668699">
                <a:moveTo>
                  <a:pt x="0" y="2668699"/>
                </a:moveTo>
                <a:lnTo>
                  <a:pt x="347861" y="3026"/>
                </a:lnTo>
                <a:lnTo>
                  <a:pt x="899592" y="0"/>
                </a:lnTo>
                <a:lnTo>
                  <a:pt x="899592" y="2667582"/>
                </a:lnTo>
                <a:lnTo>
                  <a:pt x="0" y="266869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dirty="0"/>
          </a:p>
        </p:txBody>
      </p:sp>
      <p:sp>
        <p:nvSpPr>
          <p:cNvPr id="39" name="矩形 38"/>
          <p:cNvSpPr/>
          <p:nvPr/>
        </p:nvSpPr>
        <p:spPr>
          <a:xfrm>
            <a:off x="665820" y="3849310"/>
            <a:ext cx="1601924" cy="738664"/>
          </a:xfrm>
          <a:prstGeom prst="rect">
            <a:avLst/>
          </a:prstGeom>
        </p:spPr>
        <p:txBody>
          <a:bodyPr wrap="square">
            <a:spAutoFit/>
          </a:bodyPr>
          <a:lstStyle/>
          <a:p>
            <a:r>
              <a:rPr lang="zh-CN" altLang="en-US" b="1" dirty="0">
                <a:solidFill>
                  <a:srgbClr val="0070C0"/>
                </a:solidFill>
                <a:latin typeface="微软雅黑" pitchFamily="34" charset="-122"/>
                <a:ea typeface="微软雅黑" pitchFamily="34" charset="-122"/>
              </a:rPr>
              <a:t>成功项目之一</a:t>
            </a:r>
            <a:endParaRPr lang="en-US" altLang="zh-CN" b="1" dirty="0">
              <a:solidFill>
                <a:srgbClr val="0070C0"/>
              </a:solidFill>
              <a:latin typeface="微软雅黑" pitchFamily="34" charset="-122"/>
              <a:ea typeface="微软雅黑" pitchFamily="34" charset="-122"/>
            </a:endParaRPr>
          </a:p>
          <a:p>
            <a:r>
              <a:rPr lang="zh-CN" altLang="en-US" sz="1200" dirty="0">
                <a:solidFill>
                  <a:srgbClr val="000000"/>
                </a:solidFill>
                <a:latin typeface="微软雅黑" pitchFamily="34" charset="-122"/>
                <a:ea typeface="微软雅黑" pitchFamily="34" charset="-122"/>
              </a:rPr>
              <a:t>点击增加文本</a:t>
            </a:r>
            <a:endParaRPr lang="en-US" altLang="zh-CN" sz="1200" dirty="0">
              <a:solidFill>
                <a:srgbClr val="000000"/>
              </a:solidFill>
              <a:latin typeface="微软雅黑" pitchFamily="34" charset="-122"/>
              <a:ea typeface="微软雅黑" pitchFamily="34" charset="-122"/>
            </a:endParaRPr>
          </a:p>
          <a:p>
            <a:r>
              <a:rPr lang="zh-CN" altLang="en-US" sz="1200" dirty="0">
                <a:solidFill>
                  <a:srgbClr val="000000"/>
                </a:solidFill>
                <a:latin typeface="微软雅黑" pitchFamily="34" charset="-122"/>
                <a:ea typeface="微软雅黑" pitchFamily="34" charset="-122"/>
              </a:rPr>
              <a:t>点击增加文本</a:t>
            </a:r>
          </a:p>
        </p:txBody>
      </p:sp>
      <p:sp>
        <p:nvSpPr>
          <p:cNvPr id="40" name="矩形 39"/>
          <p:cNvSpPr/>
          <p:nvPr/>
        </p:nvSpPr>
        <p:spPr>
          <a:xfrm>
            <a:off x="2610036" y="3849308"/>
            <a:ext cx="1601924" cy="738664"/>
          </a:xfrm>
          <a:prstGeom prst="rect">
            <a:avLst/>
          </a:prstGeom>
        </p:spPr>
        <p:txBody>
          <a:bodyPr wrap="square">
            <a:spAutoFit/>
          </a:bodyPr>
          <a:lstStyle/>
          <a:p>
            <a:r>
              <a:rPr lang="zh-CN" altLang="en-US" b="1" dirty="0">
                <a:solidFill>
                  <a:srgbClr val="0070C0"/>
                </a:solidFill>
                <a:latin typeface="微软雅黑" pitchFamily="34" charset="-122"/>
                <a:ea typeface="微软雅黑" pitchFamily="34" charset="-122"/>
              </a:rPr>
              <a:t>成功项目之二</a:t>
            </a:r>
            <a:endParaRPr lang="en-US" altLang="zh-CN" b="1" dirty="0">
              <a:solidFill>
                <a:srgbClr val="0070C0"/>
              </a:solidFill>
              <a:latin typeface="微软雅黑" pitchFamily="34" charset="-122"/>
              <a:ea typeface="微软雅黑" pitchFamily="34" charset="-122"/>
            </a:endParaRPr>
          </a:p>
          <a:p>
            <a:r>
              <a:rPr lang="zh-CN" altLang="en-US" sz="1200" dirty="0">
                <a:solidFill>
                  <a:srgbClr val="000000"/>
                </a:solidFill>
                <a:latin typeface="微软雅黑" pitchFamily="34" charset="-122"/>
                <a:ea typeface="微软雅黑" pitchFamily="34" charset="-122"/>
              </a:rPr>
              <a:t>点击增加文本</a:t>
            </a:r>
            <a:endParaRPr lang="en-US" altLang="zh-CN" sz="1200" dirty="0">
              <a:solidFill>
                <a:srgbClr val="000000"/>
              </a:solidFill>
              <a:latin typeface="微软雅黑" pitchFamily="34" charset="-122"/>
              <a:ea typeface="微软雅黑" pitchFamily="34" charset="-122"/>
            </a:endParaRPr>
          </a:p>
          <a:p>
            <a:r>
              <a:rPr lang="zh-CN" altLang="en-US" sz="1200" dirty="0">
                <a:solidFill>
                  <a:srgbClr val="000000"/>
                </a:solidFill>
                <a:latin typeface="微软雅黑" pitchFamily="34" charset="-122"/>
                <a:ea typeface="微软雅黑" pitchFamily="34" charset="-122"/>
              </a:rPr>
              <a:t>点击增加文本</a:t>
            </a:r>
          </a:p>
        </p:txBody>
      </p:sp>
      <p:sp>
        <p:nvSpPr>
          <p:cNvPr id="41" name="矩形 40"/>
          <p:cNvSpPr/>
          <p:nvPr/>
        </p:nvSpPr>
        <p:spPr>
          <a:xfrm>
            <a:off x="4482244" y="3849308"/>
            <a:ext cx="1601924" cy="738664"/>
          </a:xfrm>
          <a:prstGeom prst="rect">
            <a:avLst/>
          </a:prstGeom>
        </p:spPr>
        <p:txBody>
          <a:bodyPr wrap="square">
            <a:spAutoFit/>
          </a:bodyPr>
          <a:lstStyle/>
          <a:p>
            <a:r>
              <a:rPr lang="zh-CN" altLang="en-US" b="1" dirty="0">
                <a:solidFill>
                  <a:srgbClr val="0070C0"/>
                </a:solidFill>
                <a:latin typeface="微软雅黑" pitchFamily="34" charset="-122"/>
                <a:ea typeface="微软雅黑" pitchFamily="34" charset="-122"/>
              </a:rPr>
              <a:t>成功项目之三</a:t>
            </a:r>
            <a:endParaRPr lang="en-US" altLang="zh-CN" b="1" dirty="0">
              <a:solidFill>
                <a:srgbClr val="0070C0"/>
              </a:solidFill>
              <a:latin typeface="微软雅黑" pitchFamily="34" charset="-122"/>
              <a:ea typeface="微软雅黑" pitchFamily="34" charset="-122"/>
            </a:endParaRPr>
          </a:p>
          <a:p>
            <a:r>
              <a:rPr lang="zh-CN" altLang="en-US" sz="1200" dirty="0">
                <a:solidFill>
                  <a:srgbClr val="000000"/>
                </a:solidFill>
                <a:latin typeface="微软雅黑" pitchFamily="34" charset="-122"/>
                <a:ea typeface="微软雅黑" pitchFamily="34" charset="-122"/>
              </a:rPr>
              <a:t>点击增加文本</a:t>
            </a:r>
            <a:endParaRPr lang="en-US" altLang="zh-CN" sz="1200" dirty="0">
              <a:solidFill>
                <a:srgbClr val="000000"/>
              </a:solidFill>
              <a:latin typeface="微软雅黑" pitchFamily="34" charset="-122"/>
              <a:ea typeface="微软雅黑" pitchFamily="34" charset="-122"/>
            </a:endParaRPr>
          </a:p>
          <a:p>
            <a:r>
              <a:rPr lang="zh-CN" altLang="en-US" sz="1200" dirty="0">
                <a:solidFill>
                  <a:srgbClr val="000000"/>
                </a:solidFill>
                <a:latin typeface="微软雅黑" pitchFamily="34" charset="-122"/>
                <a:ea typeface="微软雅黑" pitchFamily="34" charset="-122"/>
              </a:rPr>
              <a:t>点击增加文本</a:t>
            </a:r>
          </a:p>
        </p:txBody>
      </p:sp>
      <p:sp>
        <p:nvSpPr>
          <p:cNvPr id="42" name="矩形 41"/>
          <p:cNvSpPr/>
          <p:nvPr/>
        </p:nvSpPr>
        <p:spPr>
          <a:xfrm>
            <a:off x="6444208" y="3849308"/>
            <a:ext cx="1601924" cy="738664"/>
          </a:xfrm>
          <a:prstGeom prst="rect">
            <a:avLst/>
          </a:prstGeom>
        </p:spPr>
        <p:txBody>
          <a:bodyPr wrap="square">
            <a:spAutoFit/>
          </a:bodyPr>
          <a:lstStyle/>
          <a:p>
            <a:r>
              <a:rPr lang="zh-CN" altLang="en-US" b="1" dirty="0">
                <a:solidFill>
                  <a:srgbClr val="0070C0"/>
                </a:solidFill>
                <a:latin typeface="微软雅黑" pitchFamily="34" charset="-122"/>
                <a:ea typeface="微软雅黑" pitchFamily="34" charset="-122"/>
              </a:rPr>
              <a:t>成功项目之四</a:t>
            </a:r>
            <a:endParaRPr lang="en-US" altLang="zh-CN" b="1" dirty="0">
              <a:solidFill>
                <a:srgbClr val="0070C0"/>
              </a:solidFill>
              <a:latin typeface="微软雅黑" pitchFamily="34" charset="-122"/>
              <a:ea typeface="微软雅黑" pitchFamily="34" charset="-122"/>
            </a:endParaRPr>
          </a:p>
          <a:p>
            <a:r>
              <a:rPr lang="zh-CN" altLang="en-US" sz="1200" dirty="0">
                <a:solidFill>
                  <a:srgbClr val="000000"/>
                </a:solidFill>
                <a:latin typeface="微软雅黑" pitchFamily="34" charset="-122"/>
                <a:ea typeface="微软雅黑" pitchFamily="34" charset="-122"/>
              </a:rPr>
              <a:t>点击增加文本</a:t>
            </a:r>
            <a:endParaRPr lang="en-US" altLang="zh-CN" sz="1200" dirty="0">
              <a:solidFill>
                <a:srgbClr val="000000"/>
              </a:solidFill>
              <a:latin typeface="微软雅黑" pitchFamily="34" charset="-122"/>
              <a:ea typeface="微软雅黑" pitchFamily="34" charset="-122"/>
            </a:endParaRPr>
          </a:p>
          <a:p>
            <a:r>
              <a:rPr lang="zh-CN" altLang="en-US" sz="1200" dirty="0">
                <a:solidFill>
                  <a:srgbClr val="000000"/>
                </a:solidFill>
                <a:latin typeface="微软雅黑" pitchFamily="34" charset="-122"/>
                <a:ea typeface="微软雅黑" pitchFamily="34" charset="-122"/>
              </a:rPr>
              <a:t>点击增加文本</a:t>
            </a:r>
          </a:p>
        </p:txBody>
      </p:sp>
    </p:spTree>
    <p:extLst>
      <p:ext uri="{BB962C8B-B14F-4D97-AF65-F5344CB8AC3E}">
        <p14:creationId xmlns:p14="http://schemas.microsoft.com/office/powerpoint/2010/main" val="3251262074"/>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0-#ppt_w/2"/>
                                          </p:val>
                                        </p:tav>
                                        <p:tav tm="100000">
                                          <p:val>
                                            <p:strVal val="#ppt_x"/>
                                          </p:val>
                                        </p:tav>
                                      </p:tavLst>
                                    </p:anim>
                                    <p:anim calcmode="lin" valueType="num">
                                      <p:cBhvr additive="base">
                                        <p:cTn id="28" dur="500" fill="hold"/>
                                        <p:tgtEl>
                                          <p:spTgt spid="38"/>
                                        </p:tgtEl>
                                        <p:attrNameLst>
                                          <p:attrName>ppt_y</p:attrName>
                                        </p:attrNameLst>
                                      </p:cBhvr>
                                      <p:tavLst>
                                        <p:tav tm="0">
                                          <p:val>
                                            <p:strVal val="#ppt_y"/>
                                          </p:val>
                                        </p:tav>
                                        <p:tav tm="100000">
                                          <p:val>
                                            <p:strVal val="#ppt_y"/>
                                          </p:val>
                                        </p:tav>
                                      </p:tavLst>
                                    </p:anim>
                                  </p:childTnLst>
                                </p:cTn>
                              </p:par>
                            </p:childTnLst>
                          </p:cTn>
                        </p:par>
                        <p:par>
                          <p:cTn id="29" fill="hold">
                            <p:stCondLst>
                              <p:cond delay="2110"/>
                            </p:stCondLst>
                            <p:childTnLst>
                              <p:par>
                                <p:cTn id="30" presetID="22" presetClass="entr" presetSubtype="8"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610"/>
                            </p:stCondLst>
                            <p:childTnLst>
                              <p:par>
                                <p:cTn id="34" presetID="22" presetClass="entr" presetSubtype="8"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childTnLst>
                          </p:cTn>
                        </p:par>
                        <p:par>
                          <p:cTn id="37" fill="hold">
                            <p:stCondLst>
                              <p:cond delay="3110"/>
                            </p:stCondLst>
                            <p:childTnLst>
                              <p:par>
                                <p:cTn id="38" presetID="22" presetClass="entr" presetSubtype="8"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childTnLst>
                          </p:cTn>
                        </p:par>
                        <p:par>
                          <p:cTn id="41" fill="hold">
                            <p:stCondLst>
                              <p:cond delay="3610"/>
                            </p:stCondLst>
                            <p:childTnLst>
                              <p:par>
                                <p:cTn id="42" presetID="22" presetClass="entr" presetSubtype="8" fill="hold" grpId="0"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500"/>
                                        <p:tgtEl>
                                          <p:spTgt spid="40"/>
                                        </p:tgtEl>
                                      </p:cBhvr>
                                    </p:animEffect>
                                  </p:childTnLst>
                                </p:cTn>
                              </p:par>
                            </p:childTnLst>
                          </p:cTn>
                        </p:par>
                        <p:par>
                          <p:cTn id="45" fill="hold">
                            <p:stCondLst>
                              <p:cond delay="4110"/>
                            </p:stCondLst>
                            <p:childTnLst>
                              <p:par>
                                <p:cTn id="46" presetID="22" presetClass="entr" presetSubtype="8"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par>
                          <p:cTn id="49" fill="hold">
                            <p:stCondLst>
                              <p:cond delay="4610"/>
                            </p:stCondLst>
                            <p:childTnLst>
                              <p:par>
                                <p:cTn id="50" presetID="22" presetClass="entr" presetSubtype="8"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par>
                          <p:cTn id="53" fill="hold">
                            <p:stCondLst>
                              <p:cond delay="5110"/>
                            </p:stCondLst>
                            <p:childTnLst>
                              <p:par>
                                <p:cTn id="54" presetID="22" presetClass="entr" presetSubtype="8"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par>
                          <p:cTn id="57" fill="hold">
                            <p:stCondLst>
                              <p:cond delay="5610"/>
                            </p:stCondLst>
                            <p:childTnLst>
                              <p:par>
                                <p:cTn id="58" presetID="22" presetClass="entr" presetSubtype="8"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2" grpId="0" animBg="1"/>
      <p:bldP spid="38" grpId="0" animBg="1"/>
      <p:bldP spid="39" grpId="0"/>
      <p:bldP spid="40" grpId="0"/>
      <p:bldP spid="41"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620688" y="411510"/>
            <a:ext cx="4176464" cy="4176455"/>
            <a:chOff x="2312265" y="1869576"/>
            <a:chExt cx="1854306" cy="1854302"/>
          </a:xfrm>
        </p:grpSpPr>
        <p:grpSp>
          <p:nvGrpSpPr>
            <p:cNvPr id="41" name="组合 40"/>
            <p:cNvGrpSpPr/>
            <p:nvPr/>
          </p:nvGrpSpPr>
          <p:grpSpPr>
            <a:xfrm>
              <a:off x="2312265" y="1869576"/>
              <a:ext cx="1854306" cy="185430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TextBox 41"/>
            <p:cNvSpPr txBox="1"/>
            <p:nvPr/>
          </p:nvSpPr>
          <p:spPr>
            <a:xfrm>
              <a:off x="3143506" y="2381109"/>
              <a:ext cx="644854" cy="819897"/>
            </a:xfrm>
            <a:prstGeom prst="rect">
              <a:avLst/>
            </a:prstGeom>
            <a:noFill/>
          </p:spPr>
          <p:txBody>
            <a:bodyPr wrap="square" lIns="0" tIns="0" rIns="0" bIns="0" rtlCol="0">
              <a:spAutoFit/>
            </a:bodyPr>
            <a:lstStyle/>
            <a:p>
              <a:pPr algn="ctr"/>
              <a:r>
                <a:rPr lang="zh-CN" altLang="en-US" sz="6000" b="1" dirty="0">
                  <a:solidFill>
                    <a:srgbClr val="0077C8"/>
                  </a:solidFill>
                  <a:latin typeface="微软雅黑" pitchFamily="34" charset="-122"/>
                  <a:ea typeface="微软雅黑" pitchFamily="34" charset="-122"/>
                </a:rPr>
                <a:t>目</a:t>
              </a:r>
              <a:endParaRPr lang="en-US" altLang="zh-CN" sz="6000" b="1" dirty="0">
                <a:solidFill>
                  <a:srgbClr val="0077C8"/>
                </a:solidFill>
                <a:latin typeface="微软雅黑" pitchFamily="34" charset="-122"/>
                <a:ea typeface="微软雅黑" pitchFamily="34" charset="-122"/>
              </a:endParaRPr>
            </a:p>
            <a:p>
              <a:pPr algn="ctr"/>
              <a:r>
                <a:rPr lang="zh-CN" altLang="en-US" sz="6000" b="1" dirty="0">
                  <a:solidFill>
                    <a:srgbClr val="0077C8"/>
                  </a:solidFill>
                  <a:latin typeface="微软雅黑" pitchFamily="34" charset="-122"/>
                  <a:ea typeface="微软雅黑" pitchFamily="34" charset="-122"/>
                </a:rPr>
                <a:t>录</a:t>
              </a:r>
            </a:p>
          </p:txBody>
        </p:sp>
      </p:grpSp>
      <p:sp>
        <p:nvSpPr>
          <p:cNvPr id="75" name="TextBox 74"/>
          <p:cNvSpPr txBox="1"/>
          <p:nvPr/>
        </p:nvSpPr>
        <p:spPr>
          <a:xfrm>
            <a:off x="4041008" y="448274"/>
            <a:ext cx="2614580" cy="618142"/>
          </a:xfrm>
          <a:prstGeom prst="rect">
            <a:avLst/>
          </a:prstGeom>
          <a:noFill/>
        </p:spPr>
        <p:txBody>
          <a:bodyPr wrap="square" lIns="86383" tIns="43192" rIns="86383" bIns="43192" rtlCol="0">
            <a:spAutoFit/>
          </a:bodyPr>
          <a:lstStyle/>
          <a:p>
            <a:r>
              <a:rPr lang="zh-CN" altLang="en-US" b="1" dirty="0">
                <a:solidFill>
                  <a:srgbClr val="007CD0"/>
                </a:solidFill>
                <a:latin typeface="微软雅黑" pitchFamily="34" charset="-122"/>
                <a:ea typeface="微软雅黑" panose="020B0503020204020204" pitchFamily="34" charset="-122"/>
              </a:rPr>
              <a:t>点击添加目录标题</a:t>
            </a:r>
            <a:endParaRPr lang="en-US" altLang="zh-CN" b="1" dirty="0">
              <a:solidFill>
                <a:srgbClr val="007CD0"/>
              </a:solidFill>
              <a:latin typeface="微软雅黑" pitchFamily="34" charset="-122"/>
              <a:ea typeface="微软雅黑" panose="020B0503020204020204" pitchFamily="34" charset="-122"/>
            </a:endParaRPr>
          </a:p>
          <a:p>
            <a:pPr>
              <a:lnSpc>
                <a:spcPct val="150000"/>
              </a:lnSpc>
            </a:pPr>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sp>
        <p:nvSpPr>
          <p:cNvPr id="76" name="TextBox 75"/>
          <p:cNvSpPr txBox="1"/>
          <p:nvPr/>
        </p:nvSpPr>
        <p:spPr>
          <a:xfrm>
            <a:off x="4261676" y="4005031"/>
            <a:ext cx="2614580" cy="533504"/>
          </a:xfrm>
          <a:prstGeom prst="rect">
            <a:avLst/>
          </a:prstGeom>
          <a:noFill/>
        </p:spPr>
        <p:txBody>
          <a:bodyPr wrap="square" lIns="86383" tIns="43192" rIns="86383" bIns="43192" rtlCol="0">
            <a:spAutoFit/>
          </a:bodyPr>
          <a:lstStyle/>
          <a:p>
            <a:r>
              <a:rPr lang="zh-CN" altLang="en-US" b="1" dirty="0">
                <a:latin typeface="微软雅黑" pitchFamily="34" charset="-122"/>
                <a:ea typeface="微软雅黑" panose="020B0503020204020204" pitchFamily="34" charset="-122"/>
              </a:rPr>
              <a:t>击添加目录标题</a:t>
            </a:r>
            <a:endParaRPr lang="en-US" altLang="zh-CN" b="1" dirty="0">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77" name="组合 76"/>
          <p:cNvGrpSpPr/>
          <p:nvPr/>
        </p:nvGrpSpPr>
        <p:grpSpPr>
          <a:xfrm>
            <a:off x="2965532" y="420018"/>
            <a:ext cx="864652" cy="864650"/>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2400" b="1" dirty="0">
                  <a:solidFill>
                    <a:srgbClr val="007CD0"/>
                  </a:solidFill>
                  <a:latin typeface="微软雅黑" pitchFamily="34" charset="-122"/>
                  <a:ea typeface="微软雅黑" pitchFamily="34" charset="-122"/>
                </a:rPr>
                <a:t>01</a:t>
              </a:r>
              <a:endParaRPr lang="zh-CN" altLang="en-US" sz="2400" b="1" dirty="0">
                <a:solidFill>
                  <a:srgbClr val="007CD0"/>
                </a:solidFill>
                <a:latin typeface="微软雅黑" pitchFamily="34" charset="-122"/>
                <a:ea typeface="微软雅黑" pitchFamily="34" charset="-122"/>
              </a:endParaRPr>
            </a:p>
          </p:txBody>
        </p:sp>
      </p:grpSp>
      <p:grpSp>
        <p:nvGrpSpPr>
          <p:cNvPr id="82" name="组合 81"/>
          <p:cNvGrpSpPr/>
          <p:nvPr/>
        </p:nvGrpSpPr>
        <p:grpSpPr>
          <a:xfrm>
            <a:off x="3253564" y="3867340"/>
            <a:ext cx="864652" cy="864650"/>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04</a:t>
              </a:r>
              <a:endParaRPr lang="zh-CN" altLang="en-US" sz="2400" b="1" dirty="0">
                <a:latin typeface="微软雅黑" pitchFamily="34" charset="-122"/>
                <a:ea typeface="微软雅黑" pitchFamily="34" charset="-122"/>
              </a:endParaRPr>
            </a:p>
          </p:txBody>
        </p:sp>
      </p:grpSp>
      <p:sp>
        <p:nvSpPr>
          <p:cNvPr id="87" name="TextBox 86"/>
          <p:cNvSpPr txBox="1"/>
          <p:nvPr/>
        </p:nvSpPr>
        <p:spPr>
          <a:xfrm>
            <a:off x="4909748" y="1560469"/>
            <a:ext cx="2614580" cy="533504"/>
          </a:xfrm>
          <a:prstGeom prst="rect">
            <a:avLst/>
          </a:prstGeom>
          <a:noFill/>
        </p:spPr>
        <p:txBody>
          <a:bodyPr wrap="square" lIns="86383" tIns="43192" rIns="86383" bIns="43192" rtlCol="0">
            <a:spAutoFit/>
          </a:bodyPr>
          <a:lstStyle/>
          <a:p>
            <a:r>
              <a:rPr lang="zh-CN" altLang="en-US" b="1" dirty="0">
                <a:latin typeface="微软雅黑" pitchFamily="34" charset="-122"/>
                <a:ea typeface="微软雅黑" panose="020B0503020204020204" pitchFamily="34" charset="-122"/>
              </a:rPr>
              <a:t>击添加目录标题</a:t>
            </a:r>
            <a:endParaRPr lang="en-US" altLang="zh-CN" b="1" dirty="0">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88" name="组合 87"/>
          <p:cNvGrpSpPr/>
          <p:nvPr/>
        </p:nvGrpSpPr>
        <p:grpSpPr>
          <a:xfrm>
            <a:off x="3845387" y="1491076"/>
            <a:ext cx="864652" cy="864650"/>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02</a:t>
              </a:r>
              <a:endParaRPr lang="zh-CN" altLang="en-US" sz="2400" b="1" dirty="0">
                <a:latin typeface="微软雅黑" pitchFamily="34" charset="-122"/>
                <a:ea typeface="微软雅黑" pitchFamily="34" charset="-122"/>
              </a:endParaRPr>
            </a:p>
          </p:txBody>
        </p:sp>
      </p:grpSp>
      <p:sp>
        <p:nvSpPr>
          <p:cNvPr id="93" name="TextBox 92"/>
          <p:cNvSpPr txBox="1"/>
          <p:nvPr/>
        </p:nvSpPr>
        <p:spPr>
          <a:xfrm>
            <a:off x="5076056" y="2906436"/>
            <a:ext cx="2614580" cy="533504"/>
          </a:xfrm>
          <a:prstGeom prst="rect">
            <a:avLst/>
          </a:prstGeom>
          <a:noFill/>
        </p:spPr>
        <p:txBody>
          <a:bodyPr wrap="square" lIns="86383" tIns="43192" rIns="86383" bIns="43192" rtlCol="0">
            <a:spAutoFit/>
          </a:bodyPr>
          <a:lstStyle/>
          <a:p>
            <a:r>
              <a:rPr lang="zh-CN" altLang="en-US" b="1" dirty="0">
                <a:latin typeface="微软雅黑" pitchFamily="34" charset="-122"/>
                <a:ea typeface="微软雅黑" panose="020B0503020204020204" pitchFamily="34" charset="-122"/>
              </a:rPr>
              <a:t>击添加目录标题</a:t>
            </a:r>
            <a:endParaRPr lang="en-US" altLang="zh-CN" b="1" dirty="0">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94" name="组合 93"/>
          <p:cNvGrpSpPr/>
          <p:nvPr/>
        </p:nvGrpSpPr>
        <p:grpSpPr>
          <a:xfrm>
            <a:off x="3995936" y="2787220"/>
            <a:ext cx="864652" cy="864650"/>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03</a:t>
              </a:r>
              <a:endParaRPr lang="zh-CN" altLang="en-US" sz="2400" b="1" dirty="0">
                <a:latin typeface="微软雅黑" pitchFamily="34" charset="-122"/>
                <a:ea typeface="微软雅黑" pitchFamily="34" charset="-122"/>
              </a:endParaRPr>
            </a:p>
          </p:txBody>
        </p:sp>
      </p:grpSp>
      <p:sp>
        <p:nvSpPr>
          <p:cNvPr id="37" name="下箭头 36"/>
          <p:cNvSpPr/>
          <p:nvPr/>
        </p:nvSpPr>
        <p:spPr>
          <a:xfrm rot="16200000">
            <a:off x="2378815" y="591538"/>
            <a:ext cx="432081" cy="509694"/>
          </a:xfrm>
          <a:prstGeom prst="downArrow">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 fill="hold"/>
                                        <p:tgtEl>
                                          <p:spTgt spid="40"/>
                                        </p:tgtEl>
                                        <p:attrNameLst>
                                          <p:attrName>ppt_w</p:attrName>
                                        </p:attrNameLst>
                                      </p:cBhvr>
                                      <p:tavLst>
                                        <p:tav tm="0">
                                          <p:val>
                                            <p:fltVal val="0"/>
                                          </p:val>
                                        </p:tav>
                                        <p:tav tm="100000">
                                          <p:val>
                                            <p:strVal val="#ppt_w"/>
                                          </p:val>
                                        </p:tav>
                                      </p:tavLst>
                                    </p:anim>
                                    <p:anim calcmode="lin" valueType="num">
                                      <p:cBhvr>
                                        <p:cTn id="8" dur="100" fill="hold"/>
                                        <p:tgtEl>
                                          <p:spTgt spid="40"/>
                                        </p:tgtEl>
                                        <p:attrNameLst>
                                          <p:attrName>ppt_h</p:attrName>
                                        </p:attrNameLst>
                                      </p:cBhvr>
                                      <p:tavLst>
                                        <p:tav tm="0">
                                          <p:val>
                                            <p:fltVal val="0"/>
                                          </p:val>
                                        </p:tav>
                                        <p:tav tm="100000">
                                          <p:val>
                                            <p:strVal val="#ppt_h"/>
                                          </p:val>
                                        </p:tav>
                                      </p:tavLst>
                                    </p:anim>
                                    <p:animEffect transition="in" filter="fade">
                                      <p:cBhvr>
                                        <p:cTn id="9" dur="100"/>
                                        <p:tgtEl>
                                          <p:spTgt spid="40"/>
                                        </p:tgtEl>
                                      </p:cBhvr>
                                    </p:animEffect>
                                  </p:childTnLst>
                                </p:cTn>
                              </p:par>
                              <p:par>
                                <p:cTn id="10" presetID="6" presetClass="emph" presetSubtype="0" fill="hold" nodeType="withEffect">
                                  <p:stCondLst>
                                    <p:cond delay="100"/>
                                  </p:stCondLst>
                                  <p:childTnLst>
                                    <p:animScale>
                                      <p:cBhvr>
                                        <p:cTn id="11" dur="100" fill="hold"/>
                                        <p:tgtEl>
                                          <p:spTgt spid="40"/>
                                        </p:tgtEl>
                                      </p:cBhvr>
                                      <p:by x="110000" y="110000"/>
                                    </p:animScale>
                                  </p:childTnLst>
                                </p:cTn>
                              </p:par>
                              <p:par>
                                <p:cTn id="12" presetID="6" presetClass="emph" presetSubtype="0" fill="hold" nodeType="withEffect">
                                  <p:stCondLst>
                                    <p:cond delay="200"/>
                                  </p:stCondLst>
                                  <p:childTnLst>
                                    <p:animScale>
                                      <p:cBhvr>
                                        <p:cTn id="13" dur="200" fill="hold"/>
                                        <p:tgtEl>
                                          <p:spTgt spid="40"/>
                                        </p:tgtEl>
                                      </p:cBhvr>
                                      <p:by x="90000" y="90000"/>
                                    </p:animScale>
                                  </p:childTnLst>
                                </p:cTn>
                              </p:par>
                              <p:par>
                                <p:cTn id="14" presetID="6" presetClass="emph" presetSubtype="0" fill="hold" nodeType="withEffect">
                                  <p:stCondLst>
                                    <p:cond delay="400"/>
                                  </p:stCondLst>
                                  <p:childTnLst>
                                    <p:animScale>
                                      <p:cBhvr>
                                        <p:cTn id="15" dur="100" fill="hold"/>
                                        <p:tgtEl>
                                          <p:spTgt spid="40"/>
                                        </p:tgtEl>
                                      </p:cBhvr>
                                      <p:by x="105000" y="105000"/>
                                    </p:animScale>
                                  </p:childTnLst>
                                </p:cTn>
                              </p:par>
                              <p:par>
                                <p:cTn id="16" presetID="6" presetClass="emph" presetSubtype="0" fill="hold" nodeType="withEffect">
                                  <p:stCondLst>
                                    <p:cond delay="500"/>
                                  </p:stCondLst>
                                  <p:childTnLst>
                                    <p:animScale>
                                      <p:cBhvr>
                                        <p:cTn id="17" dur="200" fill="hold"/>
                                        <p:tgtEl>
                                          <p:spTgt spid="40"/>
                                        </p:tgtEl>
                                      </p:cBhvr>
                                      <p:by x="95000" y="95000"/>
                                    </p:animScale>
                                  </p:childTnLst>
                                </p:cTn>
                              </p:par>
                            </p:childTnLst>
                          </p:cTn>
                        </p:par>
                        <p:par>
                          <p:cTn id="18" fill="hold">
                            <p:stCondLst>
                              <p:cond delay="700"/>
                            </p:stCondLst>
                            <p:childTnLst>
                              <p:par>
                                <p:cTn id="19" presetID="53" presetClass="entr" presetSubtype="16"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100" fill="hold"/>
                                        <p:tgtEl>
                                          <p:spTgt spid="77"/>
                                        </p:tgtEl>
                                        <p:attrNameLst>
                                          <p:attrName>ppt_w</p:attrName>
                                        </p:attrNameLst>
                                      </p:cBhvr>
                                      <p:tavLst>
                                        <p:tav tm="0">
                                          <p:val>
                                            <p:fltVal val="0"/>
                                          </p:val>
                                        </p:tav>
                                        <p:tav tm="100000">
                                          <p:val>
                                            <p:strVal val="#ppt_w"/>
                                          </p:val>
                                        </p:tav>
                                      </p:tavLst>
                                    </p:anim>
                                    <p:anim calcmode="lin" valueType="num">
                                      <p:cBhvr>
                                        <p:cTn id="22" dur="100" fill="hold"/>
                                        <p:tgtEl>
                                          <p:spTgt spid="77"/>
                                        </p:tgtEl>
                                        <p:attrNameLst>
                                          <p:attrName>ppt_h</p:attrName>
                                        </p:attrNameLst>
                                      </p:cBhvr>
                                      <p:tavLst>
                                        <p:tav tm="0">
                                          <p:val>
                                            <p:fltVal val="0"/>
                                          </p:val>
                                        </p:tav>
                                        <p:tav tm="100000">
                                          <p:val>
                                            <p:strVal val="#ppt_h"/>
                                          </p:val>
                                        </p:tav>
                                      </p:tavLst>
                                    </p:anim>
                                    <p:animEffect transition="in" filter="fade">
                                      <p:cBhvr>
                                        <p:cTn id="23" dur="100"/>
                                        <p:tgtEl>
                                          <p:spTgt spid="77"/>
                                        </p:tgtEl>
                                      </p:cBhvr>
                                    </p:animEffect>
                                  </p:childTnLst>
                                </p:cTn>
                              </p:par>
                              <p:par>
                                <p:cTn id="24" presetID="6" presetClass="emph" presetSubtype="0" fill="hold" nodeType="withEffect">
                                  <p:stCondLst>
                                    <p:cond delay="100"/>
                                  </p:stCondLst>
                                  <p:childTnLst>
                                    <p:animScale>
                                      <p:cBhvr>
                                        <p:cTn id="25" dur="100" fill="hold"/>
                                        <p:tgtEl>
                                          <p:spTgt spid="77"/>
                                        </p:tgtEl>
                                      </p:cBhvr>
                                      <p:by x="110000" y="110000"/>
                                    </p:animScale>
                                  </p:childTnLst>
                                </p:cTn>
                              </p:par>
                              <p:par>
                                <p:cTn id="26" presetID="6" presetClass="emph" presetSubtype="0" fill="hold" nodeType="withEffect">
                                  <p:stCondLst>
                                    <p:cond delay="200"/>
                                  </p:stCondLst>
                                  <p:childTnLst>
                                    <p:animScale>
                                      <p:cBhvr>
                                        <p:cTn id="27" dur="200" fill="hold"/>
                                        <p:tgtEl>
                                          <p:spTgt spid="77"/>
                                        </p:tgtEl>
                                      </p:cBhvr>
                                      <p:by x="90000" y="90000"/>
                                    </p:animScale>
                                  </p:childTnLst>
                                </p:cTn>
                              </p:par>
                              <p:par>
                                <p:cTn id="28" presetID="6" presetClass="emph" presetSubtype="0" fill="hold" nodeType="withEffect">
                                  <p:stCondLst>
                                    <p:cond delay="400"/>
                                  </p:stCondLst>
                                  <p:childTnLst>
                                    <p:animScale>
                                      <p:cBhvr>
                                        <p:cTn id="29" dur="100" fill="hold"/>
                                        <p:tgtEl>
                                          <p:spTgt spid="77"/>
                                        </p:tgtEl>
                                      </p:cBhvr>
                                      <p:by x="105000" y="105000"/>
                                    </p:animScale>
                                  </p:childTnLst>
                                </p:cTn>
                              </p:par>
                              <p:par>
                                <p:cTn id="30" presetID="6" presetClass="emph" presetSubtype="0" fill="hold" nodeType="withEffect">
                                  <p:stCondLst>
                                    <p:cond delay="500"/>
                                  </p:stCondLst>
                                  <p:childTnLst>
                                    <p:animScale>
                                      <p:cBhvr>
                                        <p:cTn id="31" dur="200" fill="hold"/>
                                        <p:tgtEl>
                                          <p:spTgt spid="77"/>
                                        </p:tgtEl>
                                      </p:cBhvr>
                                      <p:by x="95000" y="95000"/>
                                    </p:animScale>
                                  </p:childTnLst>
                                </p:cTn>
                              </p:par>
                            </p:childTnLst>
                          </p:cTn>
                        </p:par>
                        <p:par>
                          <p:cTn id="32" fill="hold">
                            <p:stCondLst>
                              <p:cond delay="1400"/>
                            </p:stCondLst>
                            <p:childTnLst>
                              <p:par>
                                <p:cTn id="33" presetID="22" presetClass="entr" presetSubtype="8"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left)">
                                      <p:cBhvr>
                                        <p:cTn id="35" dur="500"/>
                                        <p:tgtEl>
                                          <p:spTgt spid="75"/>
                                        </p:tgtEl>
                                      </p:cBhvr>
                                    </p:animEffect>
                                  </p:childTnLst>
                                </p:cTn>
                              </p:par>
                            </p:childTnLst>
                          </p:cTn>
                        </p:par>
                        <p:par>
                          <p:cTn id="36" fill="hold">
                            <p:stCondLst>
                              <p:cond delay="1900"/>
                            </p:stCondLst>
                            <p:childTnLst>
                              <p:par>
                                <p:cTn id="37" presetID="53" presetClass="entr" presetSubtype="16"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100" fill="hold"/>
                                        <p:tgtEl>
                                          <p:spTgt spid="88"/>
                                        </p:tgtEl>
                                        <p:attrNameLst>
                                          <p:attrName>ppt_w</p:attrName>
                                        </p:attrNameLst>
                                      </p:cBhvr>
                                      <p:tavLst>
                                        <p:tav tm="0">
                                          <p:val>
                                            <p:fltVal val="0"/>
                                          </p:val>
                                        </p:tav>
                                        <p:tav tm="100000">
                                          <p:val>
                                            <p:strVal val="#ppt_w"/>
                                          </p:val>
                                        </p:tav>
                                      </p:tavLst>
                                    </p:anim>
                                    <p:anim calcmode="lin" valueType="num">
                                      <p:cBhvr>
                                        <p:cTn id="40" dur="100" fill="hold"/>
                                        <p:tgtEl>
                                          <p:spTgt spid="88"/>
                                        </p:tgtEl>
                                        <p:attrNameLst>
                                          <p:attrName>ppt_h</p:attrName>
                                        </p:attrNameLst>
                                      </p:cBhvr>
                                      <p:tavLst>
                                        <p:tav tm="0">
                                          <p:val>
                                            <p:fltVal val="0"/>
                                          </p:val>
                                        </p:tav>
                                        <p:tav tm="100000">
                                          <p:val>
                                            <p:strVal val="#ppt_h"/>
                                          </p:val>
                                        </p:tav>
                                      </p:tavLst>
                                    </p:anim>
                                    <p:animEffect transition="in" filter="fade">
                                      <p:cBhvr>
                                        <p:cTn id="41" dur="100"/>
                                        <p:tgtEl>
                                          <p:spTgt spid="88"/>
                                        </p:tgtEl>
                                      </p:cBhvr>
                                    </p:animEffect>
                                  </p:childTnLst>
                                </p:cTn>
                              </p:par>
                              <p:par>
                                <p:cTn id="42" presetID="6" presetClass="emph" presetSubtype="0" fill="hold" nodeType="withEffect">
                                  <p:stCondLst>
                                    <p:cond delay="100"/>
                                  </p:stCondLst>
                                  <p:childTnLst>
                                    <p:animScale>
                                      <p:cBhvr>
                                        <p:cTn id="43" dur="100" fill="hold"/>
                                        <p:tgtEl>
                                          <p:spTgt spid="88"/>
                                        </p:tgtEl>
                                      </p:cBhvr>
                                      <p:by x="110000" y="110000"/>
                                    </p:animScale>
                                  </p:childTnLst>
                                </p:cTn>
                              </p:par>
                              <p:par>
                                <p:cTn id="44" presetID="6" presetClass="emph" presetSubtype="0" fill="hold" nodeType="withEffect">
                                  <p:stCondLst>
                                    <p:cond delay="200"/>
                                  </p:stCondLst>
                                  <p:childTnLst>
                                    <p:animScale>
                                      <p:cBhvr>
                                        <p:cTn id="45" dur="200" fill="hold"/>
                                        <p:tgtEl>
                                          <p:spTgt spid="88"/>
                                        </p:tgtEl>
                                      </p:cBhvr>
                                      <p:by x="90000" y="90000"/>
                                    </p:animScale>
                                  </p:childTnLst>
                                </p:cTn>
                              </p:par>
                              <p:par>
                                <p:cTn id="46" presetID="6" presetClass="emph" presetSubtype="0" fill="hold" nodeType="withEffect">
                                  <p:stCondLst>
                                    <p:cond delay="400"/>
                                  </p:stCondLst>
                                  <p:childTnLst>
                                    <p:animScale>
                                      <p:cBhvr>
                                        <p:cTn id="47" dur="100" fill="hold"/>
                                        <p:tgtEl>
                                          <p:spTgt spid="88"/>
                                        </p:tgtEl>
                                      </p:cBhvr>
                                      <p:by x="105000" y="105000"/>
                                    </p:animScale>
                                  </p:childTnLst>
                                </p:cTn>
                              </p:par>
                              <p:par>
                                <p:cTn id="48" presetID="6" presetClass="emph" presetSubtype="0" fill="hold" nodeType="withEffect">
                                  <p:stCondLst>
                                    <p:cond delay="500"/>
                                  </p:stCondLst>
                                  <p:childTnLst>
                                    <p:animScale>
                                      <p:cBhvr>
                                        <p:cTn id="49" dur="200" fill="hold"/>
                                        <p:tgtEl>
                                          <p:spTgt spid="88"/>
                                        </p:tgtEl>
                                      </p:cBhvr>
                                      <p:by x="95000" y="95000"/>
                                    </p:animScale>
                                  </p:childTnLst>
                                </p:cTn>
                              </p:par>
                            </p:childTnLst>
                          </p:cTn>
                        </p:par>
                        <p:par>
                          <p:cTn id="50" fill="hold">
                            <p:stCondLst>
                              <p:cond delay="2600"/>
                            </p:stCondLst>
                            <p:childTnLst>
                              <p:par>
                                <p:cTn id="51" presetID="22" presetClass="entr" presetSubtype="8" fill="hold" grpId="0" nodeType="after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left)">
                                      <p:cBhvr>
                                        <p:cTn id="53" dur="500"/>
                                        <p:tgtEl>
                                          <p:spTgt spid="87"/>
                                        </p:tgtEl>
                                      </p:cBhvr>
                                    </p:animEffect>
                                  </p:childTnLst>
                                </p:cTn>
                              </p:par>
                            </p:childTnLst>
                          </p:cTn>
                        </p:par>
                        <p:par>
                          <p:cTn id="54" fill="hold">
                            <p:stCondLst>
                              <p:cond delay="3100"/>
                            </p:stCondLst>
                            <p:childTnLst>
                              <p:par>
                                <p:cTn id="55" presetID="53" presetClass="entr" presetSubtype="16" fill="hold"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p:cTn id="57" dur="100" fill="hold"/>
                                        <p:tgtEl>
                                          <p:spTgt spid="94"/>
                                        </p:tgtEl>
                                        <p:attrNameLst>
                                          <p:attrName>ppt_w</p:attrName>
                                        </p:attrNameLst>
                                      </p:cBhvr>
                                      <p:tavLst>
                                        <p:tav tm="0">
                                          <p:val>
                                            <p:fltVal val="0"/>
                                          </p:val>
                                        </p:tav>
                                        <p:tav tm="100000">
                                          <p:val>
                                            <p:strVal val="#ppt_w"/>
                                          </p:val>
                                        </p:tav>
                                      </p:tavLst>
                                    </p:anim>
                                    <p:anim calcmode="lin" valueType="num">
                                      <p:cBhvr>
                                        <p:cTn id="58" dur="100" fill="hold"/>
                                        <p:tgtEl>
                                          <p:spTgt spid="94"/>
                                        </p:tgtEl>
                                        <p:attrNameLst>
                                          <p:attrName>ppt_h</p:attrName>
                                        </p:attrNameLst>
                                      </p:cBhvr>
                                      <p:tavLst>
                                        <p:tav tm="0">
                                          <p:val>
                                            <p:fltVal val="0"/>
                                          </p:val>
                                        </p:tav>
                                        <p:tav tm="100000">
                                          <p:val>
                                            <p:strVal val="#ppt_h"/>
                                          </p:val>
                                        </p:tav>
                                      </p:tavLst>
                                    </p:anim>
                                    <p:animEffect transition="in" filter="fade">
                                      <p:cBhvr>
                                        <p:cTn id="59" dur="100"/>
                                        <p:tgtEl>
                                          <p:spTgt spid="94"/>
                                        </p:tgtEl>
                                      </p:cBhvr>
                                    </p:animEffect>
                                  </p:childTnLst>
                                </p:cTn>
                              </p:par>
                              <p:par>
                                <p:cTn id="60" presetID="6" presetClass="emph" presetSubtype="0" fill="hold" nodeType="withEffect">
                                  <p:stCondLst>
                                    <p:cond delay="100"/>
                                  </p:stCondLst>
                                  <p:childTnLst>
                                    <p:animScale>
                                      <p:cBhvr>
                                        <p:cTn id="61" dur="100" fill="hold"/>
                                        <p:tgtEl>
                                          <p:spTgt spid="94"/>
                                        </p:tgtEl>
                                      </p:cBhvr>
                                      <p:by x="110000" y="110000"/>
                                    </p:animScale>
                                  </p:childTnLst>
                                </p:cTn>
                              </p:par>
                              <p:par>
                                <p:cTn id="62" presetID="6" presetClass="emph" presetSubtype="0" fill="hold" nodeType="withEffect">
                                  <p:stCondLst>
                                    <p:cond delay="200"/>
                                  </p:stCondLst>
                                  <p:childTnLst>
                                    <p:animScale>
                                      <p:cBhvr>
                                        <p:cTn id="63" dur="200" fill="hold"/>
                                        <p:tgtEl>
                                          <p:spTgt spid="94"/>
                                        </p:tgtEl>
                                      </p:cBhvr>
                                      <p:by x="90000" y="90000"/>
                                    </p:animScale>
                                  </p:childTnLst>
                                </p:cTn>
                              </p:par>
                              <p:par>
                                <p:cTn id="64" presetID="6" presetClass="emph" presetSubtype="0" fill="hold" nodeType="withEffect">
                                  <p:stCondLst>
                                    <p:cond delay="400"/>
                                  </p:stCondLst>
                                  <p:childTnLst>
                                    <p:animScale>
                                      <p:cBhvr>
                                        <p:cTn id="65" dur="100" fill="hold"/>
                                        <p:tgtEl>
                                          <p:spTgt spid="94"/>
                                        </p:tgtEl>
                                      </p:cBhvr>
                                      <p:by x="105000" y="105000"/>
                                    </p:animScale>
                                  </p:childTnLst>
                                </p:cTn>
                              </p:par>
                              <p:par>
                                <p:cTn id="66" presetID="6" presetClass="emph" presetSubtype="0" fill="hold" nodeType="withEffect">
                                  <p:stCondLst>
                                    <p:cond delay="500"/>
                                  </p:stCondLst>
                                  <p:childTnLst>
                                    <p:animScale>
                                      <p:cBhvr>
                                        <p:cTn id="67" dur="200" fill="hold"/>
                                        <p:tgtEl>
                                          <p:spTgt spid="94"/>
                                        </p:tgtEl>
                                      </p:cBhvr>
                                      <p:by x="95000" y="95000"/>
                                    </p:animScale>
                                  </p:childTnLst>
                                </p:cTn>
                              </p:par>
                            </p:childTnLst>
                          </p:cTn>
                        </p:par>
                        <p:par>
                          <p:cTn id="68" fill="hold">
                            <p:stCondLst>
                              <p:cond delay="3800"/>
                            </p:stCondLst>
                            <p:childTnLst>
                              <p:par>
                                <p:cTn id="69" presetID="22" presetClass="entr" presetSubtype="8" fill="hold" grpId="0" nodeType="after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left)">
                                      <p:cBhvr>
                                        <p:cTn id="71" dur="500"/>
                                        <p:tgtEl>
                                          <p:spTgt spid="93"/>
                                        </p:tgtEl>
                                      </p:cBhvr>
                                    </p:animEffect>
                                  </p:childTnLst>
                                </p:cTn>
                              </p:par>
                            </p:childTnLst>
                          </p:cTn>
                        </p:par>
                        <p:par>
                          <p:cTn id="72" fill="hold">
                            <p:stCondLst>
                              <p:cond delay="4300"/>
                            </p:stCondLst>
                            <p:childTnLst>
                              <p:par>
                                <p:cTn id="73" presetID="53" presetClass="entr" presetSubtype="16" fill="hold" nodeType="afterEffect">
                                  <p:stCondLst>
                                    <p:cond delay="0"/>
                                  </p:stCondLst>
                                  <p:childTnLst>
                                    <p:set>
                                      <p:cBhvr>
                                        <p:cTn id="74" dur="1" fill="hold">
                                          <p:stCondLst>
                                            <p:cond delay="0"/>
                                          </p:stCondLst>
                                        </p:cTn>
                                        <p:tgtEl>
                                          <p:spTgt spid="82"/>
                                        </p:tgtEl>
                                        <p:attrNameLst>
                                          <p:attrName>style.visibility</p:attrName>
                                        </p:attrNameLst>
                                      </p:cBhvr>
                                      <p:to>
                                        <p:strVal val="visible"/>
                                      </p:to>
                                    </p:set>
                                    <p:anim calcmode="lin" valueType="num">
                                      <p:cBhvr>
                                        <p:cTn id="75" dur="100" fill="hold"/>
                                        <p:tgtEl>
                                          <p:spTgt spid="82"/>
                                        </p:tgtEl>
                                        <p:attrNameLst>
                                          <p:attrName>ppt_w</p:attrName>
                                        </p:attrNameLst>
                                      </p:cBhvr>
                                      <p:tavLst>
                                        <p:tav tm="0">
                                          <p:val>
                                            <p:fltVal val="0"/>
                                          </p:val>
                                        </p:tav>
                                        <p:tav tm="100000">
                                          <p:val>
                                            <p:strVal val="#ppt_w"/>
                                          </p:val>
                                        </p:tav>
                                      </p:tavLst>
                                    </p:anim>
                                    <p:anim calcmode="lin" valueType="num">
                                      <p:cBhvr>
                                        <p:cTn id="76" dur="100" fill="hold"/>
                                        <p:tgtEl>
                                          <p:spTgt spid="82"/>
                                        </p:tgtEl>
                                        <p:attrNameLst>
                                          <p:attrName>ppt_h</p:attrName>
                                        </p:attrNameLst>
                                      </p:cBhvr>
                                      <p:tavLst>
                                        <p:tav tm="0">
                                          <p:val>
                                            <p:fltVal val="0"/>
                                          </p:val>
                                        </p:tav>
                                        <p:tav tm="100000">
                                          <p:val>
                                            <p:strVal val="#ppt_h"/>
                                          </p:val>
                                        </p:tav>
                                      </p:tavLst>
                                    </p:anim>
                                    <p:animEffect transition="in" filter="fade">
                                      <p:cBhvr>
                                        <p:cTn id="77" dur="100"/>
                                        <p:tgtEl>
                                          <p:spTgt spid="82"/>
                                        </p:tgtEl>
                                      </p:cBhvr>
                                    </p:animEffect>
                                  </p:childTnLst>
                                </p:cTn>
                              </p:par>
                              <p:par>
                                <p:cTn id="78" presetID="6" presetClass="emph" presetSubtype="0" fill="hold" nodeType="withEffect">
                                  <p:stCondLst>
                                    <p:cond delay="100"/>
                                  </p:stCondLst>
                                  <p:childTnLst>
                                    <p:animScale>
                                      <p:cBhvr>
                                        <p:cTn id="79" dur="100" fill="hold"/>
                                        <p:tgtEl>
                                          <p:spTgt spid="82"/>
                                        </p:tgtEl>
                                      </p:cBhvr>
                                      <p:by x="110000" y="110000"/>
                                    </p:animScale>
                                  </p:childTnLst>
                                </p:cTn>
                              </p:par>
                              <p:par>
                                <p:cTn id="80" presetID="6" presetClass="emph" presetSubtype="0" fill="hold" nodeType="withEffect">
                                  <p:stCondLst>
                                    <p:cond delay="200"/>
                                  </p:stCondLst>
                                  <p:childTnLst>
                                    <p:animScale>
                                      <p:cBhvr>
                                        <p:cTn id="81" dur="200" fill="hold"/>
                                        <p:tgtEl>
                                          <p:spTgt spid="82"/>
                                        </p:tgtEl>
                                      </p:cBhvr>
                                      <p:by x="90000" y="90000"/>
                                    </p:animScale>
                                  </p:childTnLst>
                                </p:cTn>
                              </p:par>
                              <p:par>
                                <p:cTn id="82" presetID="6" presetClass="emph" presetSubtype="0" fill="hold" nodeType="withEffect">
                                  <p:stCondLst>
                                    <p:cond delay="400"/>
                                  </p:stCondLst>
                                  <p:childTnLst>
                                    <p:animScale>
                                      <p:cBhvr>
                                        <p:cTn id="83" dur="100" fill="hold"/>
                                        <p:tgtEl>
                                          <p:spTgt spid="82"/>
                                        </p:tgtEl>
                                      </p:cBhvr>
                                      <p:by x="105000" y="105000"/>
                                    </p:animScale>
                                  </p:childTnLst>
                                </p:cTn>
                              </p:par>
                              <p:par>
                                <p:cTn id="84" presetID="6" presetClass="emph" presetSubtype="0" fill="hold" nodeType="withEffect">
                                  <p:stCondLst>
                                    <p:cond delay="500"/>
                                  </p:stCondLst>
                                  <p:childTnLst>
                                    <p:animScale>
                                      <p:cBhvr>
                                        <p:cTn id="85" dur="200" fill="hold"/>
                                        <p:tgtEl>
                                          <p:spTgt spid="82"/>
                                        </p:tgtEl>
                                      </p:cBhvr>
                                      <p:by x="95000" y="95000"/>
                                    </p:animScale>
                                  </p:childTnLst>
                                </p:cTn>
                              </p:par>
                            </p:childTnLst>
                          </p:cTn>
                        </p:par>
                        <p:par>
                          <p:cTn id="86" fill="hold">
                            <p:stCondLst>
                              <p:cond delay="5000"/>
                            </p:stCondLst>
                            <p:childTnLst>
                              <p:par>
                                <p:cTn id="87" presetID="22" presetClass="entr" presetSubtype="8" fill="hold" grpId="0" nodeType="after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wipe(left)">
                                      <p:cBhvr>
                                        <p:cTn id="89" dur="500"/>
                                        <p:tgtEl>
                                          <p:spTgt spid="76"/>
                                        </p:tgtEl>
                                      </p:cBhvr>
                                    </p:animEffect>
                                  </p:childTnLst>
                                </p:cTn>
                              </p:par>
                            </p:childTnLst>
                          </p:cTn>
                        </p:par>
                        <p:par>
                          <p:cTn id="90" fill="hold">
                            <p:stCondLst>
                              <p:cond delay="5500"/>
                            </p:stCondLst>
                            <p:childTnLst>
                              <p:par>
                                <p:cTn id="91" presetID="2" presetClass="entr" presetSubtype="8"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fill="hold"/>
                                        <p:tgtEl>
                                          <p:spTgt spid="37"/>
                                        </p:tgtEl>
                                        <p:attrNameLst>
                                          <p:attrName>ppt_x</p:attrName>
                                        </p:attrNameLst>
                                      </p:cBhvr>
                                      <p:tavLst>
                                        <p:tav tm="0">
                                          <p:val>
                                            <p:strVal val="0-#ppt_w/2"/>
                                          </p:val>
                                        </p:tav>
                                        <p:tav tm="100000">
                                          <p:val>
                                            <p:strVal val="#ppt_x"/>
                                          </p:val>
                                        </p:tav>
                                      </p:tavLst>
                                    </p:anim>
                                    <p:anim calcmode="lin" valueType="num">
                                      <p:cBhvr additive="base">
                                        <p:cTn id="94" dur="500" fill="hold"/>
                                        <p:tgtEl>
                                          <p:spTgt spid="37"/>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6" presetClass="emph" presetSubtype="0" fill="hold" nodeType="afterEffect">
                                  <p:stCondLst>
                                    <p:cond delay="0"/>
                                  </p:stCondLst>
                                  <p:childTnLst>
                                    <p:animEffect transition="out" filter="fade">
                                      <p:cBhvr>
                                        <p:cTn id="97" dur="500" tmFilter="0, 0; .2, .5; .8, .5; 1, 0"/>
                                        <p:tgtEl>
                                          <p:spTgt spid="77"/>
                                        </p:tgtEl>
                                      </p:cBhvr>
                                    </p:animEffect>
                                    <p:animScale>
                                      <p:cBhvr>
                                        <p:cTn id="98" dur="250" autoRev="1" fill="hold"/>
                                        <p:tgtEl>
                                          <p:spTgt spid="77"/>
                                        </p:tgtEl>
                                      </p:cBhvr>
                                      <p:by x="105000" y="105000"/>
                                    </p:animScale>
                                  </p:childTnLst>
                                </p:cTn>
                              </p:par>
                              <p:par>
                                <p:cTn id="99" presetID="26" presetClass="emph" presetSubtype="0" fill="hold" grpId="1" nodeType="withEffect">
                                  <p:stCondLst>
                                    <p:cond delay="0"/>
                                  </p:stCondLst>
                                  <p:childTnLst>
                                    <p:animEffect transition="out" filter="fade">
                                      <p:cBhvr>
                                        <p:cTn id="100" dur="500" tmFilter="0, 0; .2, .5; .8, .5; 1, 0"/>
                                        <p:tgtEl>
                                          <p:spTgt spid="75"/>
                                        </p:tgtEl>
                                      </p:cBhvr>
                                    </p:animEffect>
                                    <p:animScale>
                                      <p:cBhvr>
                                        <p:cTn id="101" dur="250" autoRev="1" fill="hold"/>
                                        <p:tgtEl>
                                          <p:spTgt spid="7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6" grpId="0"/>
      <p:bldP spid="87" grpId="0"/>
      <p:bldP spid="93" grpId="0"/>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lexibleLine"/>
          <p:cNvSpPr/>
          <p:nvPr/>
        </p:nvSpPr>
        <p:spPr>
          <a:xfrm>
            <a:off x="1838395" y="2245414"/>
            <a:ext cx="1071877" cy="607832"/>
          </a:xfrm>
          <a:custGeom>
            <a:avLst/>
            <a:gdLst/>
            <a:ahLst/>
            <a:cxnLst/>
            <a:rect l="0" t="0" r="0" b="0"/>
            <a:pathLst>
              <a:path w="934800" h="530100" fill="none">
                <a:moveTo>
                  <a:pt x="0" y="0"/>
                </a:moveTo>
                <a:cubicBezTo>
                  <a:pt x="0" y="-238545"/>
                  <a:pt x="514140" y="-530100"/>
                  <a:pt x="934800" y="-530100"/>
                </a:cubicBezTo>
              </a:path>
            </a:pathLst>
          </a:custGeom>
          <a:noFill/>
          <a:ln w="7600" cap="flat">
            <a:solidFill>
              <a:schemeClr val="bg1">
                <a:lumMod val="50000"/>
              </a:schemeClr>
            </a:solidFill>
            <a:prstDash val="dash"/>
            <a:bevel/>
          </a:ln>
        </p:spPr>
      </p:sp>
      <p:sp>
        <p:nvSpPr>
          <p:cNvPr id="7" name="FlexibleLine"/>
          <p:cNvSpPr/>
          <p:nvPr/>
        </p:nvSpPr>
        <p:spPr>
          <a:xfrm>
            <a:off x="1838395" y="2245414"/>
            <a:ext cx="1071877" cy="498902"/>
          </a:xfrm>
          <a:custGeom>
            <a:avLst/>
            <a:gdLst/>
            <a:ahLst/>
            <a:cxnLst/>
            <a:rect l="0" t="0" r="0" b="0"/>
            <a:pathLst>
              <a:path w="934800" h="435100" fill="none">
                <a:moveTo>
                  <a:pt x="0" y="0"/>
                </a:moveTo>
                <a:cubicBezTo>
                  <a:pt x="0" y="195795"/>
                  <a:pt x="514140" y="435100"/>
                  <a:pt x="934800" y="435100"/>
                </a:cubicBezTo>
              </a:path>
            </a:pathLst>
          </a:custGeom>
          <a:noFill/>
          <a:ln w="7600" cap="flat">
            <a:solidFill>
              <a:schemeClr val="bg1">
                <a:lumMod val="50000"/>
              </a:schemeClr>
            </a:solidFill>
            <a:prstDash val="dash"/>
            <a:bevel/>
          </a:ln>
        </p:spPr>
      </p:sp>
      <p:grpSp>
        <p:nvGrpSpPr>
          <p:cNvPr id="28" name="组合 27"/>
          <p:cNvGrpSpPr/>
          <p:nvPr/>
        </p:nvGrpSpPr>
        <p:grpSpPr>
          <a:xfrm>
            <a:off x="1967592" y="3406045"/>
            <a:ext cx="1062320" cy="1011474"/>
            <a:chOff x="2226588" y="2112361"/>
            <a:chExt cx="997900" cy="950136"/>
          </a:xfrm>
        </p:grpSpPr>
        <p:grpSp>
          <p:nvGrpSpPr>
            <p:cNvPr id="29" name="组合 28"/>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grpSp>
        <p:sp>
          <p:nvSpPr>
            <p:cNvPr id="30" name="TextBox 29"/>
            <p:cNvSpPr txBox="1"/>
            <p:nvPr/>
          </p:nvSpPr>
          <p:spPr>
            <a:xfrm>
              <a:off x="2226588" y="2324683"/>
              <a:ext cx="997900" cy="520402"/>
            </a:xfrm>
            <a:prstGeom prst="rect">
              <a:avLst/>
            </a:prstGeom>
            <a:noFill/>
          </p:spPr>
          <p:txBody>
            <a:bodyPr wrap="square" lIns="0" tIns="0" rIns="0" bIns="0" rtlCol="0">
              <a:spAutoFit/>
            </a:bodyPr>
            <a:lstStyle/>
            <a:p>
              <a:pPr algn="ctr"/>
              <a:r>
                <a:rPr lang="zh-CN" altLang="en-US" b="1" dirty="0">
                  <a:solidFill>
                    <a:srgbClr val="007CD0"/>
                  </a:solidFill>
                  <a:latin typeface="微软雅黑" pitchFamily="34" charset="-122"/>
                  <a:ea typeface="微软雅黑" pitchFamily="34" charset="-122"/>
                </a:rPr>
                <a:t>文字</a:t>
              </a:r>
              <a:endParaRPr lang="en-US" altLang="zh-CN" b="1" dirty="0">
                <a:solidFill>
                  <a:srgbClr val="007CD0"/>
                </a:solidFill>
                <a:latin typeface="微软雅黑" pitchFamily="34" charset="-122"/>
                <a:ea typeface="微软雅黑" pitchFamily="34" charset="-122"/>
              </a:endParaRPr>
            </a:p>
            <a:p>
              <a:pPr algn="ctr"/>
              <a:r>
                <a:rPr lang="zh-CN" altLang="en-US" b="1" dirty="0">
                  <a:solidFill>
                    <a:srgbClr val="007CD0"/>
                  </a:solidFill>
                  <a:latin typeface="微软雅黑" pitchFamily="34" charset="-122"/>
                  <a:ea typeface="微软雅黑" pitchFamily="34" charset="-122"/>
                </a:rPr>
                <a:t>内容</a:t>
              </a:r>
            </a:p>
          </p:txBody>
        </p:sp>
      </p:grpSp>
      <p:grpSp>
        <p:nvGrpSpPr>
          <p:cNvPr id="33" name="组合 32"/>
          <p:cNvGrpSpPr/>
          <p:nvPr/>
        </p:nvGrpSpPr>
        <p:grpSpPr>
          <a:xfrm>
            <a:off x="907216" y="1486520"/>
            <a:ext cx="1631493" cy="1631493"/>
            <a:chOff x="1403648" y="1115468"/>
            <a:chExt cx="1294414" cy="1294414"/>
          </a:xfrm>
        </p:grpSpPr>
        <p:sp>
          <p:nvSpPr>
            <p:cNvPr id="34" name="椭圆 33"/>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grpSp>
          <p:nvGrpSpPr>
            <p:cNvPr id="35" name="组合 34"/>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7" name="同心圆 36"/>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38" name="同心圆 37"/>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grpSp>
        <p:sp>
          <p:nvSpPr>
            <p:cNvPr id="36" name="TextBox 35"/>
            <p:cNvSpPr txBox="1"/>
            <p:nvPr/>
          </p:nvSpPr>
          <p:spPr>
            <a:xfrm>
              <a:off x="1699992" y="1418288"/>
              <a:ext cx="725958" cy="659307"/>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2400" dirty="0">
                  <a:solidFill>
                    <a:schemeClr val="bg1"/>
                  </a:solidFill>
                  <a:effectLst/>
                  <a:latin typeface="微软雅黑" panose="020B0503020204020204" pitchFamily="34" charset="-122"/>
                  <a:ea typeface="微软雅黑" panose="020B0503020204020204" pitchFamily="34" charset="-122"/>
                </a:rPr>
                <a:t>标题内容</a:t>
              </a:r>
            </a:p>
          </p:txBody>
        </p:sp>
      </p:grpSp>
      <p:grpSp>
        <p:nvGrpSpPr>
          <p:cNvPr id="39" name="组合 38"/>
          <p:cNvGrpSpPr/>
          <p:nvPr/>
        </p:nvGrpSpPr>
        <p:grpSpPr>
          <a:xfrm>
            <a:off x="3027003" y="1131590"/>
            <a:ext cx="951862" cy="906303"/>
            <a:chOff x="2226588" y="2112361"/>
            <a:chExt cx="997900" cy="950136"/>
          </a:xfrm>
        </p:grpSpPr>
        <p:grpSp>
          <p:nvGrpSpPr>
            <p:cNvPr id="40" name="组合 39"/>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grpSp>
        <p:sp>
          <p:nvSpPr>
            <p:cNvPr id="41" name="TextBox 40"/>
            <p:cNvSpPr txBox="1"/>
            <p:nvPr/>
          </p:nvSpPr>
          <p:spPr>
            <a:xfrm>
              <a:off x="2226588" y="2324683"/>
              <a:ext cx="997900" cy="580792"/>
            </a:xfrm>
            <a:prstGeom prst="rect">
              <a:avLst/>
            </a:prstGeom>
            <a:noFill/>
          </p:spPr>
          <p:txBody>
            <a:bodyPr wrap="square" lIns="0" tIns="0" rIns="0" bIns="0" rtlCol="0">
              <a:spAutoFit/>
            </a:bodyPr>
            <a:lstStyle/>
            <a:p>
              <a:pPr algn="ctr"/>
              <a:r>
                <a:rPr lang="zh-CN" altLang="en-US" b="1" dirty="0">
                  <a:solidFill>
                    <a:srgbClr val="007CD0"/>
                  </a:solidFill>
                  <a:latin typeface="微软雅黑" pitchFamily="34" charset="-122"/>
                  <a:ea typeface="微软雅黑" pitchFamily="34" charset="-122"/>
                </a:rPr>
                <a:t>文字</a:t>
              </a:r>
              <a:endParaRPr lang="en-US" altLang="zh-CN" b="1" dirty="0">
                <a:solidFill>
                  <a:srgbClr val="007CD0"/>
                </a:solidFill>
                <a:latin typeface="微软雅黑" pitchFamily="34" charset="-122"/>
                <a:ea typeface="微软雅黑" pitchFamily="34" charset="-122"/>
              </a:endParaRPr>
            </a:p>
            <a:p>
              <a:pPr algn="ctr"/>
              <a:r>
                <a:rPr lang="zh-CN" altLang="en-US" b="1" dirty="0">
                  <a:solidFill>
                    <a:srgbClr val="007CD0"/>
                  </a:solidFill>
                  <a:latin typeface="微软雅黑" pitchFamily="34" charset="-122"/>
                  <a:ea typeface="微软雅黑" pitchFamily="34" charset="-122"/>
                </a:rPr>
                <a:t>内容</a:t>
              </a:r>
            </a:p>
          </p:txBody>
        </p:sp>
      </p:grpSp>
      <p:grpSp>
        <p:nvGrpSpPr>
          <p:cNvPr id="44" name="组合 43"/>
          <p:cNvGrpSpPr/>
          <p:nvPr/>
        </p:nvGrpSpPr>
        <p:grpSpPr>
          <a:xfrm>
            <a:off x="2802530" y="2328200"/>
            <a:ext cx="1062320" cy="1011474"/>
            <a:chOff x="2226588" y="2112361"/>
            <a:chExt cx="997900" cy="950136"/>
          </a:xfrm>
        </p:grpSpPr>
        <p:grpSp>
          <p:nvGrpSpPr>
            <p:cNvPr id="45" name="组合 44"/>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grpSp>
        <p:sp>
          <p:nvSpPr>
            <p:cNvPr id="46" name="TextBox 45"/>
            <p:cNvSpPr txBox="1"/>
            <p:nvPr/>
          </p:nvSpPr>
          <p:spPr>
            <a:xfrm>
              <a:off x="2226588" y="2324683"/>
              <a:ext cx="997900" cy="520402"/>
            </a:xfrm>
            <a:prstGeom prst="rect">
              <a:avLst/>
            </a:prstGeom>
            <a:noFill/>
          </p:spPr>
          <p:txBody>
            <a:bodyPr wrap="square" lIns="0" tIns="0" rIns="0" bIns="0" rtlCol="0">
              <a:spAutoFit/>
            </a:bodyPr>
            <a:lstStyle/>
            <a:p>
              <a:pPr algn="ctr"/>
              <a:r>
                <a:rPr lang="zh-CN" altLang="en-US" b="1" dirty="0">
                  <a:solidFill>
                    <a:srgbClr val="007CD0"/>
                  </a:solidFill>
                  <a:latin typeface="微软雅黑" pitchFamily="34" charset="-122"/>
                  <a:ea typeface="微软雅黑" pitchFamily="34" charset="-122"/>
                </a:rPr>
                <a:t>文字</a:t>
              </a:r>
              <a:endParaRPr lang="en-US" altLang="zh-CN" b="1" dirty="0">
                <a:solidFill>
                  <a:srgbClr val="007CD0"/>
                </a:solidFill>
                <a:latin typeface="微软雅黑" pitchFamily="34" charset="-122"/>
                <a:ea typeface="微软雅黑" pitchFamily="34" charset="-122"/>
              </a:endParaRPr>
            </a:p>
            <a:p>
              <a:pPr algn="ctr"/>
              <a:r>
                <a:rPr lang="zh-CN" altLang="en-US" b="1" dirty="0">
                  <a:solidFill>
                    <a:srgbClr val="007CD0"/>
                  </a:solidFill>
                  <a:latin typeface="微软雅黑" pitchFamily="34" charset="-122"/>
                  <a:ea typeface="微软雅黑" pitchFamily="34" charset="-122"/>
                </a:rPr>
                <a:t>内容</a:t>
              </a:r>
              <a:endParaRPr lang="en-US" altLang="zh-CN" b="1" dirty="0">
                <a:solidFill>
                  <a:srgbClr val="007CD0"/>
                </a:solidFill>
                <a:latin typeface="微软雅黑" pitchFamily="34" charset="-122"/>
                <a:ea typeface="微软雅黑" pitchFamily="34" charset="-122"/>
              </a:endParaRPr>
            </a:p>
          </p:txBody>
        </p:sp>
      </p:grpSp>
      <p:pic>
        <p:nvPicPr>
          <p:cNvPr id="62" name="Picture 10" descr="1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312703"/>
            <a:ext cx="1817688"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p:cNvSpPr txBox="1"/>
          <p:nvPr/>
        </p:nvSpPr>
        <p:spPr>
          <a:xfrm>
            <a:off x="4170759" y="1131590"/>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sp>
        <p:nvSpPr>
          <p:cNvPr id="64" name="TextBox 63"/>
          <p:cNvSpPr txBox="1"/>
          <p:nvPr/>
        </p:nvSpPr>
        <p:spPr>
          <a:xfrm>
            <a:off x="4098751" y="2440508"/>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sp>
        <p:nvSpPr>
          <p:cNvPr id="65" name="TextBox 64"/>
          <p:cNvSpPr txBox="1"/>
          <p:nvPr/>
        </p:nvSpPr>
        <p:spPr>
          <a:xfrm>
            <a:off x="3347864" y="3592636"/>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spTree>
    <p:extLst>
      <p:ext uri="{BB962C8B-B14F-4D97-AF65-F5344CB8AC3E}">
        <p14:creationId xmlns:p14="http://schemas.microsoft.com/office/powerpoint/2010/main" val="185241828"/>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par>
                                <p:cTn id="20" presetID="22" presetClass="entr" presetSubtype="2" fill="hold"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par>
                          <p:cTn id="23" fill="hold">
                            <p:stCondLst>
                              <p:cond delay="1360"/>
                            </p:stCondLst>
                            <p:childTnLst>
                              <p:par>
                                <p:cTn id="24" presetID="53" presetClass="entr" presetSubtype="16"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childTnLst>
                          </p:cTn>
                        </p:par>
                        <p:par>
                          <p:cTn id="29" fill="hold">
                            <p:stCondLst>
                              <p:cond delay="186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53" presetClass="entr" presetSubtype="16"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childTnLst>
                                </p:cTn>
                              </p:par>
                            </p:childTnLst>
                          </p:cTn>
                        </p:par>
                        <p:par>
                          <p:cTn id="38" fill="hold">
                            <p:stCondLst>
                              <p:cond delay="236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par>
                                <p:cTn id="42" presetID="53" presetClass="entr" presetSubtype="16"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Effect transition="in" filter="fade">
                                      <p:cBhvr>
                                        <p:cTn id="46" dur="500"/>
                                        <p:tgtEl>
                                          <p:spTgt spid="39"/>
                                        </p:tgtEl>
                                      </p:cBhvr>
                                    </p:animEffect>
                                  </p:childTnLst>
                                </p:cTn>
                              </p:par>
                              <p:par>
                                <p:cTn id="47" presetID="53" presetClass="entr" presetSubtype="16"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Effect transition="in" filter="fade">
                                      <p:cBhvr>
                                        <p:cTn id="51" dur="500"/>
                                        <p:tgtEl>
                                          <p:spTgt spid="28"/>
                                        </p:tgtEl>
                                      </p:cBhvr>
                                    </p:animEffect>
                                  </p:childTnLst>
                                </p:cTn>
                              </p:par>
                            </p:childTnLst>
                          </p:cTn>
                        </p:par>
                        <p:par>
                          <p:cTn id="52" fill="hold">
                            <p:stCondLst>
                              <p:cond delay="2860"/>
                            </p:stCondLst>
                            <p:childTnLst>
                              <p:par>
                                <p:cTn id="53" presetID="2" presetClass="entr" presetSubtype="2"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anim calcmode="lin" valueType="num">
                                      <p:cBhvr additive="base">
                                        <p:cTn id="55" dur="500" fill="hold"/>
                                        <p:tgtEl>
                                          <p:spTgt spid="62"/>
                                        </p:tgtEl>
                                        <p:attrNameLst>
                                          <p:attrName>ppt_x</p:attrName>
                                        </p:attrNameLst>
                                      </p:cBhvr>
                                      <p:tavLst>
                                        <p:tav tm="0">
                                          <p:val>
                                            <p:strVal val="1+#ppt_w/2"/>
                                          </p:val>
                                        </p:tav>
                                        <p:tav tm="100000">
                                          <p:val>
                                            <p:strVal val="#ppt_x"/>
                                          </p:val>
                                        </p:tav>
                                      </p:tavLst>
                                    </p:anim>
                                    <p:anim calcmode="lin" valueType="num">
                                      <p:cBhvr additive="base">
                                        <p:cTn id="56" dur="500" fill="hold"/>
                                        <p:tgtEl>
                                          <p:spTgt spid="62"/>
                                        </p:tgtEl>
                                        <p:attrNameLst>
                                          <p:attrName>ppt_y</p:attrName>
                                        </p:attrNameLst>
                                      </p:cBhvr>
                                      <p:tavLst>
                                        <p:tav tm="0">
                                          <p:val>
                                            <p:strVal val="#ppt_y"/>
                                          </p:val>
                                        </p:tav>
                                        <p:tav tm="100000">
                                          <p:val>
                                            <p:strVal val="#ppt_y"/>
                                          </p:val>
                                        </p:tav>
                                      </p:tavLst>
                                    </p:anim>
                                  </p:childTnLst>
                                </p:cTn>
                              </p:par>
                            </p:childTnLst>
                          </p:cTn>
                        </p:par>
                        <p:par>
                          <p:cTn id="57" fill="hold">
                            <p:stCondLst>
                              <p:cond delay="3360"/>
                            </p:stCondLst>
                            <p:childTnLst>
                              <p:par>
                                <p:cTn id="58" presetID="22" presetClass="entr" presetSubtype="2"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right)">
                                      <p:cBhvr>
                                        <p:cTn id="60" dur="500"/>
                                        <p:tgtEl>
                                          <p:spTgt spid="63"/>
                                        </p:tgtEl>
                                      </p:cBhvr>
                                    </p:animEffect>
                                  </p:childTnLst>
                                </p:cTn>
                              </p:par>
                            </p:childTnLst>
                          </p:cTn>
                        </p:par>
                        <p:par>
                          <p:cTn id="61" fill="hold">
                            <p:stCondLst>
                              <p:cond delay="3860"/>
                            </p:stCondLst>
                            <p:childTnLst>
                              <p:par>
                                <p:cTn id="62" presetID="22" presetClass="entr" presetSubtype="2"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right)">
                                      <p:cBhvr>
                                        <p:cTn id="64" dur="500"/>
                                        <p:tgtEl>
                                          <p:spTgt spid="64"/>
                                        </p:tgtEl>
                                      </p:cBhvr>
                                    </p:animEffect>
                                  </p:childTnLst>
                                </p:cTn>
                              </p:par>
                            </p:childTnLst>
                          </p:cTn>
                        </p:par>
                        <p:par>
                          <p:cTn id="65" fill="hold">
                            <p:stCondLst>
                              <p:cond delay="4360"/>
                            </p:stCondLst>
                            <p:childTnLst>
                              <p:par>
                                <p:cTn id="66" presetID="22" presetClass="entr" presetSubtype="2" fill="hold" grpId="0" nodeType="after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wipe(right)">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63" grpId="0"/>
      <p:bldP spid="64" grpId="0"/>
      <p:bldP spid="6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904733" y="3363838"/>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sp>
        <p:nvSpPr>
          <p:cNvPr id="6" name="TextBox 5"/>
          <p:cNvSpPr txBox="1"/>
          <p:nvPr/>
        </p:nvSpPr>
        <p:spPr>
          <a:xfrm>
            <a:off x="2912509" y="3363838"/>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sp>
        <p:nvSpPr>
          <p:cNvPr id="7" name="TextBox 6"/>
          <p:cNvSpPr txBox="1"/>
          <p:nvPr/>
        </p:nvSpPr>
        <p:spPr>
          <a:xfrm>
            <a:off x="4907111" y="3371803"/>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sp>
        <p:nvSpPr>
          <p:cNvPr id="8" name="TextBox 7"/>
          <p:cNvSpPr txBox="1"/>
          <p:nvPr/>
        </p:nvSpPr>
        <p:spPr>
          <a:xfrm>
            <a:off x="6870379" y="3371803"/>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grpSp>
        <p:nvGrpSpPr>
          <p:cNvPr id="9" name="组合 8"/>
          <p:cNvGrpSpPr/>
          <p:nvPr/>
        </p:nvGrpSpPr>
        <p:grpSpPr>
          <a:xfrm>
            <a:off x="783076" y="1419622"/>
            <a:ext cx="1697385" cy="1697385"/>
            <a:chOff x="1278794" y="3334906"/>
            <a:chExt cx="914014" cy="914014"/>
          </a:xfrm>
        </p:grpSpPr>
        <p:grpSp>
          <p:nvGrpSpPr>
            <p:cNvPr id="10" name="组合 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endParaRPr>
              </a:p>
            </p:txBody>
          </p:sp>
          <p:sp>
            <p:nvSpPr>
              <p:cNvPr id="13" name="椭圆 1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endParaRPr>
              </a:p>
            </p:txBody>
          </p:sp>
        </p:grpSp>
        <p:sp>
          <p:nvSpPr>
            <p:cNvPr id="11" name="TextBox 10"/>
            <p:cNvSpPr txBox="1"/>
            <p:nvPr/>
          </p:nvSpPr>
          <p:spPr>
            <a:xfrm>
              <a:off x="1519371" y="3585380"/>
              <a:ext cx="430905" cy="447478"/>
            </a:xfrm>
            <a:prstGeom prst="rect">
              <a:avLst/>
            </a:prstGeom>
            <a:noFill/>
          </p:spPr>
          <p:txBody>
            <a:bodyPr wrap="none" rtlCol="0">
              <a:spAutoFit/>
            </a:bodyPr>
            <a:lstStyle/>
            <a:p>
              <a:pPr algn="ctr"/>
              <a:r>
                <a:rPr lang="zh-CN" altLang="en-US" sz="2400" b="1" dirty="0">
                  <a:solidFill>
                    <a:srgbClr val="007CD0"/>
                  </a:solidFill>
                  <a:latin typeface="微软雅黑" pitchFamily="34" charset="-122"/>
                  <a:ea typeface="微软雅黑" pitchFamily="34" charset="-122"/>
                </a:rPr>
                <a:t>标题</a:t>
              </a:r>
              <a:endParaRPr lang="en-US" altLang="zh-CN" sz="2400" b="1" dirty="0">
                <a:solidFill>
                  <a:srgbClr val="007CD0"/>
                </a:solidFill>
                <a:latin typeface="微软雅黑" pitchFamily="34" charset="-122"/>
                <a:ea typeface="微软雅黑" pitchFamily="34" charset="-122"/>
              </a:endParaRPr>
            </a:p>
            <a:p>
              <a:pPr algn="ctr"/>
              <a:r>
                <a:rPr lang="zh-CN" altLang="en-US" sz="2400" b="1" dirty="0">
                  <a:solidFill>
                    <a:srgbClr val="007CD0"/>
                  </a:solidFill>
                  <a:latin typeface="微软雅黑" pitchFamily="34" charset="-122"/>
                  <a:ea typeface="微软雅黑" pitchFamily="34" charset="-122"/>
                </a:rPr>
                <a:t>内容</a:t>
              </a:r>
            </a:p>
          </p:txBody>
        </p:sp>
      </p:grpSp>
      <p:grpSp>
        <p:nvGrpSpPr>
          <p:cNvPr id="14" name="组合 13"/>
          <p:cNvGrpSpPr/>
          <p:nvPr/>
        </p:nvGrpSpPr>
        <p:grpSpPr>
          <a:xfrm>
            <a:off x="2746134" y="1423332"/>
            <a:ext cx="1697385" cy="1697385"/>
            <a:chOff x="1278794" y="3334906"/>
            <a:chExt cx="914014" cy="914014"/>
          </a:xfrm>
        </p:grpSpPr>
        <p:grpSp>
          <p:nvGrpSpPr>
            <p:cNvPr id="15" name="组合 1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endParaRPr>
              </a:p>
            </p:txBody>
          </p:sp>
          <p:sp>
            <p:nvSpPr>
              <p:cNvPr id="18"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endParaRPr>
              </a:p>
            </p:txBody>
          </p:sp>
        </p:grpSp>
        <p:sp>
          <p:nvSpPr>
            <p:cNvPr id="16" name="TextBox 15"/>
            <p:cNvSpPr txBox="1"/>
            <p:nvPr/>
          </p:nvSpPr>
          <p:spPr>
            <a:xfrm>
              <a:off x="1519373" y="3583382"/>
              <a:ext cx="430905" cy="447478"/>
            </a:xfrm>
            <a:prstGeom prst="rect">
              <a:avLst/>
            </a:prstGeom>
            <a:noFill/>
          </p:spPr>
          <p:txBody>
            <a:bodyPr wrap="none" rtlCol="0">
              <a:spAutoFit/>
            </a:bodyPr>
            <a:lstStyle/>
            <a:p>
              <a:pPr algn="ctr"/>
              <a:r>
                <a:rPr lang="zh-CN" altLang="en-US" sz="2400" b="1" dirty="0">
                  <a:solidFill>
                    <a:srgbClr val="007CD0"/>
                  </a:solidFill>
                  <a:latin typeface="微软雅黑" pitchFamily="34" charset="-122"/>
                  <a:ea typeface="微软雅黑" pitchFamily="34" charset="-122"/>
                </a:rPr>
                <a:t>标题</a:t>
              </a:r>
              <a:endParaRPr lang="en-US" altLang="zh-CN" sz="2400" b="1" dirty="0">
                <a:solidFill>
                  <a:srgbClr val="007CD0"/>
                </a:solidFill>
                <a:latin typeface="微软雅黑" pitchFamily="34" charset="-122"/>
                <a:ea typeface="微软雅黑" pitchFamily="34" charset="-122"/>
              </a:endParaRPr>
            </a:p>
            <a:p>
              <a:pPr algn="ctr"/>
              <a:r>
                <a:rPr lang="zh-CN" altLang="en-US" sz="2400" b="1" dirty="0">
                  <a:solidFill>
                    <a:srgbClr val="007CD0"/>
                  </a:solidFill>
                  <a:latin typeface="微软雅黑" pitchFamily="34" charset="-122"/>
                  <a:ea typeface="微软雅黑" pitchFamily="34" charset="-122"/>
                </a:rPr>
                <a:t>内容</a:t>
              </a:r>
            </a:p>
          </p:txBody>
        </p:sp>
      </p:grpSp>
      <p:grpSp>
        <p:nvGrpSpPr>
          <p:cNvPr id="19" name="组合 18"/>
          <p:cNvGrpSpPr/>
          <p:nvPr/>
        </p:nvGrpSpPr>
        <p:grpSpPr>
          <a:xfrm>
            <a:off x="4688516" y="1419622"/>
            <a:ext cx="1697385" cy="1697385"/>
            <a:chOff x="1278794" y="3334906"/>
            <a:chExt cx="914014" cy="914014"/>
          </a:xfrm>
        </p:grpSpPr>
        <p:grpSp>
          <p:nvGrpSpPr>
            <p:cNvPr id="20" name="组合 1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endParaRPr>
              </a:p>
            </p:txBody>
          </p:sp>
        </p:grpSp>
        <p:sp>
          <p:nvSpPr>
            <p:cNvPr id="21" name="TextBox 20"/>
            <p:cNvSpPr txBox="1"/>
            <p:nvPr/>
          </p:nvSpPr>
          <p:spPr>
            <a:xfrm>
              <a:off x="1519373" y="3585380"/>
              <a:ext cx="430905" cy="447478"/>
            </a:xfrm>
            <a:prstGeom prst="rect">
              <a:avLst/>
            </a:prstGeom>
            <a:noFill/>
          </p:spPr>
          <p:txBody>
            <a:bodyPr wrap="none" rtlCol="0">
              <a:spAutoFit/>
            </a:bodyPr>
            <a:lstStyle/>
            <a:p>
              <a:pPr algn="ctr"/>
              <a:r>
                <a:rPr lang="zh-CN" altLang="en-US" sz="2400" b="1" dirty="0">
                  <a:solidFill>
                    <a:srgbClr val="007CD0"/>
                  </a:solidFill>
                  <a:latin typeface="微软雅黑" pitchFamily="34" charset="-122"/>
                  <a:ea typeface="微软雅黑" pitchFamily="34" charset="-122"/>
                </a:rPr>
                <a:t>标题</a:t>
              </a:r>
              <a:endParaRPr lang="en-US" altLang="zh-CN" sz="2400" b="1" dirty="0">
                <a:solidFill>
                  <a:srgbClr val="007CD0"/>
                </a:solidFill>
                <a:latin typeface="微软雅黑" pitchFamily="34" charset="-122"/>
                <a:ea typeface="微软雅黑" pitchFamily="34" charset="-122"/>
              </a:endParaRPr>
            </a:p>
            <a:p>
              <a:pPr algn="ctr"/>
              <a:r>
                <a:rPr lang="zh-CN" altLang="en-US" sz="2400" b="1" dirty="0">
                  <a:solidFill>
                    <a:srgbClr val="007CD0"/>
                  </a:solidFill>
                  <a:latin typeface="微软雅黑" pitchFamily="34" charset="-122"/>
                  <a:ea typeface="微软雅黑" pitchFamily="34" charset="-122"/>
                </a:rPr>
                <a:t>内容</a:t>
              </a:r>
            </a:p>
          </p:txBody>
        </p:sp>
      </p:grpSp>
      <p:grpSp>
        <p:nvGrpSpPr>
          <p:cNvPr id="24" name="组合 23"/>
          <p:cNvGrpSpPr/>
          <p:nvPr/>
        </p:nvGrpSpPr>
        <p:grpSpPr>
          <a:xfrm>
            <a:off x="6619031" y="1426497"/>
            <a:ext cx="1697385" cy="1697385"/>
            <a:chOff x="1278794" y="3334906"/>
            <a:chExt cx="914014" cy="914014"/>
          </a:xfrm>
        </p:grpSpPr>
        <p:grpSp>
          <p:nvGrpSpPr>
            <p:cNvPr id="25" name="组合 2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endParaRPr>
              </a:p>
            </p:txBody>
          </p:sp>
        </p:grpSp>
        <p:sp>
          <p:nvSpPr>
            <p:cNvPr id="26" name="TextBox 25"/>
            <p:cNvSpPr txBox="1"/>
            <p:nvPr/>
          </p:nvSpPr>
          <p:spPr>
            <a:xfrm>
              <a:off x="1519373" y="3581678"/>
              <a:ext cx="430905" cy="447478"/>
            </a:xfrm>
            <a:prstGeom prst="rect">
              <a:avLst/>
            </a:prstGeom>
            <a:noFill/>
          </p:spPr>
          <p:txBody>
            <a:bodyPr wrap="none" rtlCol="0">
              <a:spAutoFit/>
            </a:bodyPr>
            <a:lstStyle/>
            <a:p>
              <a:pPr algn="ctr"/>
              <a:r>
                <a:rPr lang="zh-CN" altLang="en-US" sz="2400" b="1" dirty="0">
                  <a:solidFill>
                    <a:srgbClr val="007CD0"/>
                  </a:solidFill>
                  <a:latin typeface="微软雅黑" pitchFamily="34" charset="-122"/>
                  <a:ea typeface="微软雅黑" pitchFamily="34" charset="-122"/>
                </a:rPr>
                <a:t>标题</a:t>
              </a:r>
              <a:endParaRPr lang="en-US" altLang="zh-CN" sz="2400" b="1" dirty="0">
                <a:solidFill>
                  <a:srgbClr val="007CD0"/>
                </a:solidFill>
                <a:latin typeface="微软雅黑" pitchFamily="34" charset="-122"/>
                <a:ea typeface="微软雅黑" pitchFamily="34" charset="-122"/>
              </a:endParaRPr>
            </a:p>
            <a:p>
              <a:pPr algn="ctr"/>
              <a:r>
                <a:rPr lang="zh-CN" altLang="en-US" sz="2400" b="1" dirty="0">
                  <a:solidFill>
                    <a:srgbClr val="007CD0"/>
                  </a:solidFill>
                  <a:latin typeface="微软雅黑" pitchFamily="34" charset="-122"/>
                  <a:ea typeface="微软雅黑" pitchFamily="34" charset="-122"/>
                </a:rPr>
                <a:t>内容</a:t>
              </a:r>
            </a:p>
          </p:txBody>
        </p:sp>
      </p:grpSp>
      <p:sp>
        <p:nvSpPr>
          <p:cNvPr id="29" name="椭圆 28"/>
          <p:cNvSpPr/>
          <p:nvPr/>
        </p:nvSpPr>
        <p:spPr>
          <a:xfrm>
            <a:off x="824277" y="1275606"/>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30" name="椭圆 29"/>
          <p:cNvSpPr/>
          <p:nvPr/>
        </p:nvSpPr>
        <p:spPr>
          <a:xfrm>
            <a:off x="2783180" y="1275606"/>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31" name="椭圆 30"/>
          <p:cNvSpPr/>
          <p:nvPr/>
        </p:nvSpPr>
        <p:spPr>
          <a:xfrm>
            <a:off x="4760524" y="1282151"/>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32" name="椭圆 31"/>
          <p:cNvSpPr/>
          <p:nvPr/>
        </p:nvSpPr>
        <p:spPr>
          <a:xfrm>
            <a:off x="6707078" y="1282151"/>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33" name="Freeform 34"/>
          <p:cNvSpPr>
            <a:spLocks noEditPoints="1"/>
          </p:cNvSpPr>
          <p:nvPr/>
        </p:nvSpPr>
        <p:spPr bwMode="auto">
          <a:xfrm>
            <a:off x="1000830" y="1426497"/>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34" name="Freeform 26"/>
          <p:cNvSpPr>
            <a:spLocks noEditPoints="1"/>
          </p:cNvSpPr>
          <p:nvPr/>
        </p:nvSpPr>
        <p:spPr bwMode="auto">
          <a:xfrm>
            <a:off x="2952968" y="1447247"/>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35" name="Freeform 35"/>
          <p:cNvSpPr>
            <a:spLocks noEditPoints="1"/>
          </p:cNvSpPr>
          <p:nvPr/>
        </p:nvSpPr>
        <p:spPr bwMode="auto">
          <a:xfrm>
            <a:off x="6895784" y="1463543"/>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36" name="Freeform 20"/>
          <p:cNvSpPr>
            <a:spLocks noEditPoints="1"/>
          </p:cNvSpPr>
          <p:nvPr/>
        </p:nvSpPr>
        <p:spPr bwMode="auto">
          <a:xfrm>
            <a:off x="4949998" y="1419622"/>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Tree>
    <p:extLst>
      <p:ext uri="{BB962C8B-B14F-4D97-AF65-F5344CB8AC3E}">
        <p14:creationId xmlns:p14="http://schemas.microsoft.com/office/powerpoint/2010/main" val="2355769529"/>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4" fill="hold" nodeType="afterEffect" p14:presetBounceEnd="44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44000">
                                          <p:cBhvr additive="base">
                                            <p:cTn id="23"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44000">
                                      <p:stCondLst>
                                        <p:cond delay="100"/>
                                      </p:stCondLst>
                                      <p:childTnLst>
                                        <p:set>
                                          <p:cBhvr>
                                            <p:cTn id="26" dur="1" fill="hold">
                                              <p:stCondLst>
                                                <p:cond delay="0"/>
                                              </p:stCondLst>
                                            </p:cTn>
                                            <p:tgtEl>
                                              <p:spTgt spid="14"/>
                                            </p:tgtEl>
                                            <p:attrNameLst>
                                              <p:attrName>style.visibility</p:attrName>
                                            </p:attrNameLst>
                                          </p:cBhvr>
                                          <p:to>
                                            <p:strVal val="visible"/>
                                          </p:to>
                                        </p:set>
                                        <p:anim calcmode="lin" valueType="num" p14:bounceEnd="44000">
                                          <p:cBhvr additive="base">
                                            <p:cTn id="27" dur="500" fill="hold"/>
                                            <p:tgtEl>
                                              <p:spTgt spid="14"/>
                                            </p:tgtEl>
                                            <p:attrNameLst>
                                              <p:attrName>ppt_x</p:attrName>
                                            </p:attrNameLst>
                                          </p:cBhvr>
                                          <p:tavLst>
                                            <p:tav tm="0">
                                              <p:val>
                                                <p:strVal val="#ppt_x"/>
                                              </p:val>
                                            </p:tav>
                                            <p:tav tm="100000">
                                              <p:val>
                                                <p:strVal val="#ppt_x"/>
                                              </p:val>
                                            </p:tav>
                                          </p:tavLst>
                                        </p:anim>
                                        <p:anim calcmode="lin" valueType="num" p14:bounceEnd="44000">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44000">
                                      <p:stCondLst>
                                        <p:cond delay="200"/>
                                      </p:stCondLst>
                                      <p:childTnLst>
                                        <p:set>
                                          <p:cBhvr>
                                            <p:cTn id="30" dur="1" fill="hold">
                                              <p:stCondLst>
                                                <p:cond delay="0"/>
                                              </p:stCondLst>
                                            </p:cTn>
                                            <p:tgtEl>
                                              <p:spTgt spid="19"/>
                                            </p:tgtEl>
                                            <p:attrNameLst>
                                              <p:attrName>style.visibility</p:attrName>
                                            </p:attrNameLst>
                                          </p:cBhvr>
                                          <p:to>
                                            <p:strVal val="visible"/>
                                          </p:to>
                                        </p:set>
                                        <p:anim calcmode="lin" valueType="num" p14:bounceEnd="44000">
                                          <p:cBhvr additive="base">
                                            <p:cTn id="31" dur="500" fill="hold"/>
                                            <p:tgtEl>
                                              <p:spTgt spid="19"/>
                                            </p:tgtEl>
                                            <p:attrNameLst>
                                              <p:attrName>ppt_x</p:attrName>
                                            </p:attrNameLst>
                                          </p:cBhvr>
                                          <p:tavLst>
                                            <p:tav tm="0">
                                              <p:val>
                                                <p:strVal val="#ppt_x"/>
                                              </p:val>
                                            </p:tav>
                                            <p:tav tm="100000">
                                              <p:val>
                                                <p:strVal val="#ppt_x"/>
                                              </p:val>
                                            </p:tav>
                                          </p:tavLst>
                                        </p:anim>
                                        <p:anim calcmode="lin" valueType="num" p14:bounceEnd="44000">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44000">
                                      <p:stCondLst>
                                        <p:cond delay="300"/>
                                      </p:stCondLst>
                                      <p:childTnLst>
                                        <p:set>
                                          <p:cBhvr>
                                            <p:cTn id="34" dur="1" fill="hold">
                                              <p:stCondLst>
                                                <p:cond delay="0"/>
                                              </p:stCondLst>
                                            </p:cTn>
                                            <p:tgtEl>
                                              <p:spTgt spid="24"/>
                                            </p:tgtEl>
                                            <p:attrNameLst>
                                              <p:attrName>style.visibility</p:attrName>
                                            </p:attrNameLst>
                                          </p:cBhvr>
                                          <p:to>
                                            <p:strVal val="visible"/>
                                          </p:to>
                                        </p:set>
                                        <p:anim calcmode="lin" valueType="num" p14:bounceEnd="44000">
                                          <p:cBhvr additive="base">
                                            <p:cTn id="35" dur="50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2160"/>
                                </p:stCondLst>
                                <p:childTnLst>
                                  <p:par>
                                    <p:cTn id="38" presetID="2" presetClass="entr" presetSubtype="4" fill="hold" grpId="0" nodeType="afterEffect" p14:presetBounceEnd="44000">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14:bounceEnd="44000">
                                          <p:cBhvr additive="base">
                                            <p:cTn id="40" dur="500" fill="hold"/>
                                            <p:tgtEl>
                                              <p:spTgt spid="29"/>
                                            </p:tgtEl>
                                            <p:attrNameLst>
                                              <p:attrName>ppt_x</p:attrName>
                                            </p:attrNameLst>
                                          </p:cBhvr>
                                          <p:tavLst>
                                            <p:tav tm="0">
                                              <p:val>
                                                <p:strVal val="#ppt_x"/>
                                              </p:val>
                                            </p:tav>
                                            <p:tav tm="100000">
                                              <p:val>
                                                <p:strVal val="#ppt_x"/>
                                              </p:val>
                                            </p:tav>
                                          </p:tavLst>
                                        </p:anim>
                                        <p:anim calcmode="lin" valueType="num" p14:bounceEnd="44000">
                                          <p:cBhvr additive="base">
                                            <p:cTn id="41" dur="5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14:presetBounceEnd="44000">
                                      <p:stCondLst>
                                        <p:cond delay="100"/>
                                      </p:stCondLst>
                                      <p:childTnLst>
                                        <p:set>
                                          <p:cBhvr>
                                            <p:cTn id="43" dur="1" fill="hold">
                                              <p:stCondLst>
                                                <p:cond delay="0"/>
                                              </p:stCondLst>
                                            </p:cTn>
                                            <p:tgtEl>
                                              <p:spTgt spid="30"/>
                                            </p:tgtEl>
                                            <p:attrNameLst>
                                              <p:attrName>style.visibility</p:attrName>
                                            </p:attrNameLst>
                                          </p:cBhvr>
                                          <p:to>
                                            <p:strVal val="visible"/>
                                          </p:to>
                                        </p:set>
                                        <p:anim calcmode="lin" valueType="num" p14:bounceEnd="44000">
                                          <p:cBhvr additive="base">
                                            <p:cTn id="44" dur="500" fill="hold"/>
                                            <p:tgtEl>
                                              <p:spTgt spid="30"/>
                                            </p:tgtEl>
                                            <p:attrNameLst>
                                              <p:attrName>ppt_x</p:attrName>
                                            </p:attrNameLst>
                                          </p:cBhvr>
                                          <p:tavLst>
                                            <p:tav tm="0">
                                              <p:val>
                                                <p:strVal val="#ppt_x"/>
                                              </p:val>
                                            </p:tav>
                                            <p:tav tm="100000">
                                              <p:val>
                                                <p:strVal val="#ppt_x"/>
                                              </p:val>
                                            </p:tav>
                                          </p:tavLst>
                                        </p:anim>
                                        <p:anim calcmode="lin" valueType="num" p14:bounceEnd="44000">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14:presetBounceEnd="44000">
                                      <p:stCondLst>
                                        <p:cond delay="200"/>
                                      </p:stCondLst>
                                      <p:childTnLst>
                                        <p:set>
                                          <p:cBhvr>
                                            <p:cTn id="47" dur="1" fill="hold">
                                              <p:stCondLst>
                                                <p:cond delay="0"/>
                                              </p:stCondLst>
                                            </p:cTn>
                                            <p:tgtEl>
                                              <p:spTgt spid="31"/>
                                            </p:tgtEl>
                                            <p:attrNameLst>
                                              <p:attrName>style.visibility</p:attrName>
                                            </p:attrNameLst>
                                          </p:cBhvr>
                                          <p:to>
                                            <p:strVal val="visible"/>
                                          </p:to>
                                        </p:set>
                                        <p:anim calcmode="lin" valueType="num" p14:bounceEnd="44000">
                                          <p:cBhvr additive="base">
                                            <p:cTn id="48" dur="500" fill="hold"/>
                                            <p:tgtEl>
                                              <p:spTgt spid="31"/>
                                            </p:tgtEl>
                                            <p:attrNameLst>
                                              <p:attrName>ppt_x</p:attrName>
                                            </p:attrNameLst>
                                          </p:cBhvr>
                                          <p:tavLst>
                                            <p:tav tm="0">
                                              <p:val>
                                                <p:strVal val="#ppt_x"/>
                                              </p:val>
                                            </p:tav>
                                            <p:tav tm="100000">
                                              <p:val>
                                                <p:strVal val="#ppt_x"/>
                                              </p:val>
                                            </p:tav>
                                          </p:tavLst>
                                        </p:anim>
                                        <p:anim calcmode="lin" valueType="num" p14:bounceEnd="44000">
                                          <p:cBhvr additive="base">
                                            <p:cTn id="49" dur="500" fill="hold"/>
                                            <p:tgtEl>
                                              <p:spTgt spid="3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14:presetBounceEnd="44000">
                                      <p:stCondLst>
                                        <p:cond delay="300"/>
                                      </p:stCondLst>
                                      <p:childTnLst>
                                        <p:set>
                                          <p:cBhvr>
                                            <p:cTn id="51" dur="1" fill="hold">
                                              <p:stCondLst>
                                                <p:cond delay="0"/>
                                              </p:stCondLst>
                                            </p:cTn>
                                            <p:tgtEl>
                                              <p:spTgt spid="32"/>
                                            </p:tgtEl>
                                            <p:attrNameLst>
                                              <p:attrName>style.visibility</p:attrName>
                                            </p:attrNameLst>
                                          </p:cBhvr>
                                          <p:to>
                                            <p:strVal val="visible"/>
                                          </p:to>
                                        </p:set>
                                        <p:anim calcmode="lin" valueType="num" p14:bounceEnd="44000">
                                          <p:cBhvr additive="base">
                                            <p:cTn id="52" dur="500" fill="hold"/>
                                            <p:tgtEl>
                                              <p:spTgt spid="32"/>
                                            </p:tgtEl>
                                            <p:attrNameLst>
                                              <p:attrName>ppt_x</p:attrName>
                                            </p:attrNameLst>
                                          </p:cBhvr>
                                          <p:tavLst>
                                            <p:tav tm="0">
                                              <p:val>
                                                <p:strVal val="#ppt_x"/>
                                              </p:val>
                                            </p:tav>
                                            <p:tav tm="100000">
                                              <p:val>
                                                <p:strVal val="#ppt_x"/>
                                              </p:val>
                                            </p:tav>
                                          </p:tavLst>
                                        </p:anim>
                                        <p:anim calcmode="lin" valueType="num" p14:bounceEnd="44000">
                                          <p:cBhvr additive="base">
                                            <p:cTn id="53" dur="500" fill="hold"/>
                                            <p:tgtEl>
                                              <p:spTgt spid="32"/>
                                            </p:tgtEl>
                                            <p:attrNameLst>
                                              <p:attrName>ppt_y</p:attrName>
                                            </p:attrNameLst>
                                          </p:cBhvr>
                                          <p:tavLst>
                                            <p:tav tm="0">
                                              <p:val>
                                                <p:strVal val="1+#ppt_h/2"/>
                                              </p:val>
                                            </p:tav>
                                            <p:tav tm="100000">
                                              <p:val>
                                                <p:strVal val="#ppt_y"/>
                                              </p:val>
                                            </p:tav>
                                          </p:tavLst>
                                        </p:anim>
                                      </p:childTnLst>
                                    </p:cTn>
                                  </p:par>
                                  <p:par>
                                    <p:cTn id="54" presetID="31" presetClass="entr" presetSubtype="0" fill="hold" grpId="0" nodeType="withEffect">
                                      <p:stCondLst>
                                        <p:cond delay="40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 calcmode="lin" valueType="num">
                                          <p:cBhvr>
                                            <p:cTn id="58" dur="500" fill="hold"/>
                                            <p:tgtEl>
                                              <p:spTgt spid="33"/>
                                            </p:tgtEl>
                                            <p:attrNameLst>
                                              <p:attrName>style.rotation</p:attrName>
                                            </p:attrNameLst>
                                          </p:cBhvr>
                                          <p:tavLst>
                                            <p:tav tm="0">
                                              <p:val>
                                                <p:fltVal val="90"/>
                                              </p:val>
                                            </p:tav>
                                            <p:tav tm="100000">
                                              <p:val>
                                                <p:fltVal val="0"/>
                                              </p:val>
                                            </p:tav>
                                          </p:tavLst>
                                        </p:anim>
                                        <p:animEffect transition="in" filter="fade">
                                          <p:cBhvr>
                                            <p:cTn id="59" dur="500"/>
                                            <p:tgtEl>
                                              <p:spTgt spid="33"/>
                                            </p:tgtEl>
                                          </p:cBhvr>
                                        </p:animEffect>
                                      </p:childTnLst>
                                    </p:cTn>
                                  </p:par>
                                  <p:par>
                                    <p:cTn id="60" presetID="31" presetClass="entr" presetSubtype="0" fill="hold" grpId="0" nodeType="withEffect">
                                      <p:stCondLst>
                                        <p:cond delay="500"/>
                                      </p:stCondLst>
                                      <p:childTnLst>
                                        <p:set>
                                          <p:cBhvr>
                                            <p:cTn id="61" dur="1" fill="hold">
                                              <p:stCondLst>
                                                <p:cond delay="0"/>
                                              </p:stCondLst>
                                            </p:cTn>
                                            <p:tgtEl>
                                              <p:spTgt spid="34"/>
                                            </p:tgtEl>
                                            <p:attrNameLst>
                                              <p:attrName>style.visibility</p:attrName>
                                            </p:attrNameLst>
                                          </p:cBhvr>
                                          <p:to>
                                            <p:strVal val="visible"/>
                                          </p:to>
                                        </p:set>
                                        <p:anim calcmode="lin" valueType="num">
                                          <p:cBhvr>
                                            <p:cTn id="62" dur="500" fill="hold"/>
                                            <p:tgtEl>
                                              <p:spTgt spid="34"/>
                                            </p:tgtEl>
                                            <p:attrNameLst>
                                              <p:attrName>ppt_w</p:attrName>
                                            </p:attrNameLst>
                                          </p:cBhvr>
                                          <p:tavLst>
                                            <p:tav tm="0">
                                              <p:val>
                                                <p:fltVal val="0"/>
                                              </p:val>
                                            </p:tav>
                                            <p:tav tm="100000">
                                              <p:val>
                                                <p:strVal val="#ppt_w"/>
                                              </p:val>
                                            </p:tav>
                                          </p:tavLst>
                                        </p:anim>
                                        <p:anim calcmode="lin" valueType="num">
                                          <p:cBhvr>
                                            <p:cTn id="63" dur="500" fill="hold"/>
                                            <p:tgtEl>
                                              <p:spTgt spid="34"/>
                                            </p:tgtEl>
                                            <p:attrNameLst>
                                              <p:attrName>ppt_h</p:attrName>
                                            </p:attrNameLst>
                                          </p:cBhvr>
                                          <p:tavLst>
                                            <p:tav tm="0">
                                              <p:val>
                                                <p:fltVal val="0"/>
                                              </p:val>
                                            </p:tav>
                                            <p:tav tm="100000">
                                              <p:val>
                                                <p:strVal val="#ppt_h"/>
                                              </p:val>
                                            </p:tav>
                                          </p:tavLst>
                                        </p:anim>
                                        <p:anim calcmode="lin" valueType="num">
                                          <p:cBhvr>
                                            <p:cTn id="64" dur="500" fill="hold"/>
                                            <p:tgtEl>
                                              <p:spTgt spid="34"/>
                                            </p:tgtEl>
                                            <p:attrNameLst>
                                              <p:attrName>style.rotation</p:attrName>
                                            </p:attrNameLst>
                                          </p:cBhvr>
                                          <p:tavLst>
                                            <p:tav tm="0">
                                              <p:val>
                                                <p:fltVal val="90"/>
                                              </p:val>
                                            </p:tav>
                                            <p:tav tm="100000">
                                              <p:val>
                                                <p:fltVal val="0"/>
                                              </p:val>
                                            </p:tav>
                                          </p:tavLst>
                                        </p:anim>
                                        <p:animEffect transition="in" filter="fade">
                                          <p:cBhvr>
                                            <p:cTn id="65" dur="500"/>
                                            <p:tgtEl>
                                              <p:spTgt spid="34"/>
                                            </p:tgtEl>
                                          </p:cBhvr>
                                        </p:animEffect>
                                      </p:childTnLst>
                                    </p:cTn>
                                  </p:par>
                                  <p:par>
                                    <p:cTn id="66" presetID="31" presetClass="entr" presetSubtype="0" fill="hold" grpId="0" nodeType="withEffect">
                                      <p:stCondLst>
                                        <p:cond delay="600"/>
                                      </p:stCondLst>
                                      <p:childTnLst>
                                        <p:set>
                                          <p:cBhvr>
                                            <p:cTn id="67" dur="1" fill="hold">
                                              <p:stCondLst>
                                                <p:cond delay="0"/>
                                              </p:stCondLst>
                                            </p:cTn>
                                            <p:tgtEl>
                                              <p:spTgt spid="36"/>
                                            </p:tgtEl>
                                            <p:attrNameLst>
                                              <p:attrName>style.visibility</p:attrName>
                                            </p:attrNameLst>
                                          </p:cBhvr>
                                          <p:to>
                                            <p:strVal val="visible"/>
                                          </p:to>
                                        </p:set>
                                        <p:anim calcmode="lin" valueType="num">
                                          <p:cBhvr>
                                            <p:cTn id="68" dur="500" fill="hold"/>
                                            <p:tgtEl>
                                              <p:spTgt spid="36"/>
                                            </p:tgtEl>
                                            <p:attrNameLst>
                                              <p:attrName>ppt_w</p:attrName>
                                            </p:attrNameLst>
                                          </p:cBhvr>
                                          <p:tavLst>
                                            <p:tav tm="0">
                                              <p:val>
                                                <p:fltVal val="0"/>
                                              </p:val>
                                            </p:tav>
                                            <p:tav tm="100000">
                                              <p:val>
                                                <p:strVal val="#ppt_w"/>
                                              </p:val>
                                            </p:tav>
                                          </p:tavLst>
                                        </p:anim>
                                        <p:anim calcmode="lin" valueType="num">
                                          <p:cBhvr>
                                            <p:cTn id="69" dur="500" fill="hold"/>
                                            <p:tgtEl>
                                              <p:spTgt spid="36"/>
                                            </p:tgtEl>
                                            <p:attrNameLst>
                                              <p:attrName>ppt_h</p:attrName>
                                            </p:attrNameLst>
                                          </p:cBhvr>
                                          <p:tavLst>
                                            <p:tav tm="0">
                                              <p:val>
                                                <p:fltVal val="0"/>
                                              </p:val>
                                            </p:tav>
                                            <p:tav tm="100000">
                                              <p:val>
                                                <p:strVal val="#ppt_h"/>
                                              </p:val>
                                            </p:tav>
                                          </p:tavLst>
                                        </p:anim>
                                        <p:anim calcmode="lin" valueType="num">
                                          <p:cBhvr>
                                            <p:cTn id="70" dur="500" fill="hold"/>
                                            <p:tgtEl>
                                              <p:spTgt spid="36"/>
                                            </p:tgtEl>
                                            <p:attrNameLst>
                                              <p:attrName>style.rotation</p:attrName>
                                            </p:attrNameLst>
                                          </p:cBhvr>
                                          <p:tavLst>
                                            <p:tav tm="0">
                                              <p:val>
                                                <p:fltVal val="90"/>
                                              </p:val>
                                            </p:tav>
                                            <p:tav tm="100000">
                                              <p:val>
                                                <p:fltVal val="0"/>
                                              </p:val>
                                            </p:tav>
                                          </p:tavLst>
                                        </p:anim>
                                        <p:animEffect transition="in" filter="fade">
                                          <p:cBhvr>
                                            <p:cTn id="71" dur="500"/>
                                            <p:tgtEl>
                                              <p:spTgt spid="36"/>
                                            </p:tgtEl>
                                          </p:cBhvr>
                                        </p:animEffect>
                                      </p:childTnLst>
                                    </p:cTn>
                                  </p:par>
                                  <p:par>
                                    <p:cTn id="72" presetID="31" presetClass="entr" presetSubtype="0" fill="hold" grpId="0" nodeType="withEffect">
                                      <p:stCondLst>
                                        <p:cond delay="70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 calcmode="lin" valueType="num">
                                          <p:cBhvr>
                                            <p:cTn id="76" dur="500" fill="hold"/>
                                            <p:tgtEl>
                                              <p:spTgt spid="35"/>
                                            </p:tgtEl>
                                            <p:attrNameLst>
                                              <p:attrName>style.rotation</p:attrName>
                                            </p:attrNameLst>
                                          </p:cBhvr>
                                          <p:tavLst>
                                            <p:tav tm="0">
                                              <p:val>
                                                <p:fltVal val="90"/>
                                              </p:val>
                                            </p:tav>
                                            <p:tav tm="100000">
                                              <p:val>
                                                <p:fltVal val="0"/>
                                              </p:val>
                                            </p:tav>
                                          </p:tavLst>
                                        </p:anim>
                                        <p:animEffect transition="in" filter="fade">
                                          <p:cBhvr>
                                            <p:cTn id="77" dur="500"/>
                                            <p:tgtEl>
                                              <p:spTgt spid="35"/>
                                            </p:tgtEl>
                                          </p:cBhvr>
                                        </p:animEffect>
                                      </p:childTnLst>
                                    </p:cTn>
                                  </p:par>
                                </p:childTnLst>
                              </p:cTn>
                            </p:par>
                            <p:par>
                              <p:cTn id="78" fill="hold">
                                <p:stCondLst>
                                  <p:cond delay="3360"/>
                                </p:stCondLst>
                                <p:childTnLst>
                                  <p:par>
                                    <p:cTn id="79" presetID="22" presetClass="entr" presetSubtype="2" fill="hold" grpId="0"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right)">
                                          <p:cBhvr>
                                            <p:cTn id="81" dur="500"/>
                                            <p:tgtEl>
                                              <p:spTgt spid="5"/>
                                            </p:tgtEl>
                                          </p:cBhvr>
                                        </p:animEffect>
                                      </p:childTnLst>
                                    </p:cTn>
                                  </p:par>
                                  <p:par>
                                    <p:cTn id="82" presetID="22" presetClass="entr" presetSubtype="2" fill="hold" grpId="0" nodeType="withEffect">
                                      <p:stCondLst>
                                        <p:cond delay="200"/>
                                      </p:stCondLst>
                                      <p:childTnLst>
                                        <p:set>
                                          <p:cBhvr>
                                            <p:cTn id="83" dur="1" fill="hold">
                                              <p:stCondLst>
                                                <p:cond delay="0"/>
                                              </p:stCondLst>
                                            </p:cTn>
                                            <p:tgtEl>
                                              <p:spTgt spid="6"/>
                                            </p:tgtEl>
                                            <p:attrNameLst>
                                              <p:attrName>style.visibility</p:attrName>
                                            </p:attrNameLst>
                                          </p:cBhvr>
                                          <p:to>
                                            <p:strVal val="visible"/>
                                          </p:to>
                                        </p:set>
                                        <p:animEffect transition="in" filter="wipe(right)">
                                          <p:cBhvr>
                                            <p:cTn id="84" dur="500"/>
                                            <p:tgtEl>
                                              <p:spTgt spid="6"/>
                                            </p:tgtEl>
                                          </p:cBhvr>
                                        </p:animEffect>
                                      </p:childTnLst>
                                    </p:cTn>
                                  </p:par>
                                  <p:par>
                                    <p:cTn id="85" presetID="22" presetClass="entr" presetSubtype="2" fill="hold" grpId="0" nodeType="withEffect">
                                      <p:stCondLst>
                                        <p:cond delay="400"/>
                                      </p:stCondLst>
                                      <p:childTnLst>
                                        <p:set>
                                          <p:cBhvr>
                                            <p:cTn id="86" dur="1" fill="hold">
                                              <p:stCondLst>
                                                <p:cond delay="0"/>
                                              </p:stCondLst>
                                            </p:cTn>
                                            <p:tgtEl>
                                              <p:spTgt spid="7"/>
                                            </p:tgtEl>
                                            <p:attrNameLst>
                                              <p:attrName>style.visibility</p:attrName>
                                            </p:attrNameLst>
                                          </p:cBhvr>
                                          <p:to>
                                            <p:strVal val="visible"/>
                                          </p:to>
                                        </p:set>
                                        <p:animEffect transition="in" filter="wipe(right)">
                                          <p:cBhvr>
                                            <p:cTn id="87" dur="500"/>
                                            <p:tgtEl>
                                              <p:spTgt spid="7"/>
                                            </p:tgtEl>
                                          </p:cBhvr>
                                        </p:animEffect>
                                      </p:childTnLst>
                                    </p:cTn>
                                  </p:par>
                                  <p:par>
                                    <p:cTn id="88" presetID="22" presetClass="entr" presetSubtype="2" fill="hold" grpId="0" nodeType="withEffect">
                                      <p:stCondLst>
                                        <p:cond delay="600"/>
                                      </p:stCondLst>
                                      <p:childTnLst>
                                        <p:set>
                                          <p:cBhvr>
                                            <p:cTn id="89" dur="1" fill="hold">
                                              <p:stCondLst>
                                                <p:cond delay="0"/>
                                              </p:stCondLst>
                                            </p:cTn>
                                            <p:tgtEl>
                                              <p:spTgt spid="8"/>
                                            </p:tgtEl>
                                            <p:attrNameLst>
                                              <p:attrName>style.visibility</p:attrName>
                                            </p:attrNameLst>
                                          </p:cBhvr>
                                          <p:to>
                                            <p:strVal val="visible"/>
                                          </p:to>
                                        </p:set>
                                        <p:animEffect transition="in" filter="wipe(right)">
                                          <p:cBhvr>
                                            <p:cTn id="9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P spid="8" grpId="0"/>
          <p:bldP spid="29" grpId="0" animBg="1"/>
          <p:bldP spid="30" grpId="0" animBg="1"/>
          <p:bldP spid="31" grpId="0" animBg="1"/>
          <p:bldP spid="32" grpId="0" animBg="1"/>
          <p:bldP spid="33" grpId="0" animBg="1"/>
          <p:bldP spid="34" grpId="0" animBg="1"/>
          <p:bldP spid="35" grpId="0" animBg="1"/>
          <p:bldP spid="3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3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2160"/>
                                </p:stCondLst>
                                <p:childTnLst>
                                  <p:par>
                                    <p:cTn id="38" presetID="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fill="hold"/>
                                            <p:tgtEl>
                                              <p:spTgt spid="29"/>
                                            </p:tgtEl>
                                            <p:attrNameLst>
                                              <p:attrName>ppt_x</p:attrName>
                                            </p:attrNameLst>
                                          </p:cBhvr>
                                          <p:tavLst>
                                            <p:tav tm="0">
                                              <p:val>
                                                <p:strVal val="#ppt_x"/>
                                              </p:val>
                                            </p:tav>
                                            <p:tav tm="100000">
                                              <p:val>
                                                <p:strVal val="#ppt_x"/>
                                              </p:val>
                                            </p:tav>
                                          </p:tavLst>
                                        </p:anim>
                                        <p:anim calcmode="lin" valueType="num">
                                          <p:cBhvr additive="base">
                                            <p:cTn id="41" dur="5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0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20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ppt_x"/>
                                              </p:val>
                                            </p:tav>
                                            <p:tav tm="100000">
                                              <p:val>
                                                <p:strVal val="#ppt_x"/>
                                              </p:val>
                                            </p:tav>
                                          </p:tavLst>
                                        </p:anim>
                                        <p:anim calcmode="lin" valueType="num">
                                          <p:cBhvr additive="base">
                                            <p:cTn id="49" dur="500" fill="hold"/>
                                            <p:tgtEl>
                                              <p:spTgt spid="3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30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ppt_x"/>
                                              </p:val>
                                            </p:tav>
                                            <p:tav tm="100000">
                                              <p:val>
                                                <p:strVal val="#ppt_x"/>
                                              </p:val>
                                            </p:tav>
                                          </p:tavLst>
                                        </p:anim>
                                        <p:anim calcmode="lin" valueType="num">
                                          <p:cBhvr additive="base">
                                            <p:cTn id="53" dur="500" fill="hold"/>
                                            <p:tgtEl>
                                              <p:spTgt spid="32"/>
                                            </p:tgtEl>
                                            <p:attrNameLst>
                                              <p:attrName>ppt_y</p:attrName>
                                            </p:attrNameLst>
                                          </p:cBhvr>
                                          <p:tavLst>
                                            <p:tav tm="0">
                                              <p:val>
                                                <p:strVal val="1+#ppt_h/2"/>
                                              </p:val>
                                            </p:tav>
                                            <p:tav tm="100000">
                                              <p:val>
                                                <p:strVal val="#ppt_y"/>
                                              </p:val>
                                            </p:tav>
                                          </p:tavLst>
                                        </p:anim>
                                      </p:childTnLst>
                                    </p:cTn>
                                  </p:par>
                                  <p:par>
                                    <p:cTn id="54" presetID="31" presetClass="entr" presetSubtype="0" fill="hold" grpId="0" nodeType="withEffect">
                                      <p:stCondLst>
                                        <p:cond delay="40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 calcmode="lin" valueType="num">
                                          <p:cBhvr>
                                            <p:cTn id="58" dur="500" fill="hold"/>
                                            <p:tgtEl>
                                              <p:spTgt spid="33"/>
                                            </p:tgtEl>
                                            <p:attrNameLst>
                                              <p:attrName>style.rotation</p:attrName>
                                            </p:attrNameLst>
                                          </p:cBhvr>
                                          <p:tavLst>
                                            <p:tav tm="0">
                                              <p:val>
                                                <p:fltVal val="90"/>
                                              </p:val>
                                            </p:tav>
                                            <p:tav tm="100000">
                                              <p:val>
                                                <p:fltVal val="0"/>
                                              </p:val>
                                            </p:tav>
                                          </p:tavLst>
                                        </p:anim>
                                        <p:animEffect transition="in" filter="fade">
                                          <p:cBhvr>
                                            <p:cTn id="59" dur="500"/>
                                            <p:tgtEl>
                                              <p:spTgt spid="33"/>
                                            </p:tgtEl>
                                          </p:cBhvr>
                                        </p:animEffect>
                                      </p:childTnLst>
                                    </p:cTn>
                                  </p:par>
                                  <p:par>
                                    <p:cTn id="60" presetID="31" presetClass="entr" presetSubtype="0" fill="hold" grpId="0" nodeType="withEffect">
                                      <p:stCondLst>
                                        <p:cond delay="500"/>
                                      </p:stCondLst>
                                      <p:childTnLst>
                                        <p:set>
                                          <p:cBhvr>
                                            <p:cTn id="61" dur="1" fill="hold">
                                              <p:stCondLst>
                                                <p:cond delay="0"/>
                                              </p:stCondLst>
                                            </p:cTn>
                                            <p:tgtEl>
                                              <p:spTgt spid="34"/>
                                            </p:tgtEl>
                                            <p:attrNameLst>
                                              <p:attrName>style.visibility</p:attrName>
                                            </p:attrNameLst>
                                          </p:cBhvr>
                                          <p:to>
                                            <p:strVal val="visible"/>
                                          </p:to>
                                        </p:set>
                                        <p:anim calcmode="lin" valueType="num">
                                          <p:cBhvr>
                                            <p:cTn id="62" dur="500" fill="hold"/>
                                            <p:tgtEl>
                                              <p:spTgt spid="34"/>
                                            </p:tgtEl>
                                            <p:attrNameLst>
                                              <p:attrName>ppt_w</p:attrName>
                                            </p:attrNameLst>
                                          </p:cBhvr>
                                          <p:tavLst>
                                            <p:tav tm="0">
                                              <p:val>
                                                <p:fltVal val="0"/>
                                              </p:val>
                                            </p:tav>
                                            <p:tav tm="100000">
                                              <p:val>
                                                <p:strVal val="#ppt_w"/>
                                              </p:val>
                                            </p:tav>
                                          </p:tavLst>
                                        </p:anim>
                                        <p:anim calcmode="lin" valueType="num">
                                          <p:cBhvr>
                                            <p:cTn id="63" dur="500" fill="hold"/>
                                            <p:tgtEl>
                                              <p:spTgt spid="34"/>
                                            </p:tgtEl>
                                            <p:attrNameLst>
                                              <p:attrName>ppt_h</p:attrName>
                                            </p:attrNameLst>
                                          </p:cBhvr>
                                          <p:tavLst>
                                            <p:tav tm="0">
                                              <p:val>
                                                <p:fltVal val="0"/>
                                              </p:val>
                                            </p:tav>
                                            <p:tav tm="100000">
                                              <p:val>
                                                <p:strVal val="#ppt_h"/>
                                              </p:val>
                                            </p:tav>
                                          </p:tavLst>
                                        </p:anim>
                                        <p:anim calcmode="lin" valueType="num">
                                          <p:cBhvr>
                                            <p:cTn id="64" dur="500" fill="hold"/>
                                            <p:tgtEl>
                                              <p:spTgt spid="34"/>
                                            </p:tgtEl>
                                            <p:attrNameLst>
                                              <p:attrName>style.rotation</p:attrName>
                                            </p:attrNameLst>
                                          </p:cBhvr>
                                          <p:tavLst>
                                            <p:tav tm="0">
                                              <p:val>
                                                <p:fltVal val="90"/>
                                              </p:val>
                                            </p:tav>
                                            <p:tav tm="100000">
                                              <p:val>
                                                <p:fltVal val="0"/>
                                              </p:val>
                                            </p:tav>
                                          </p:tavLst>
                                        </p:anim>
                                        <p:animEffect transition="in" filter="fade">
                                          <p:cBhvr>
                                            <p:cTn id="65" dur="500"/>
                                            <p:tgtEl>
                                              <p:spTgt spid="34"/>
                                            </p:tgtEl>
                                          </p:cBhvr>
                                        </p:animEffect>
                                      </p:childTnLst>
                                    </p:cTn>
                                  </p:par>
                                  <p:par>
                                    <p:cTn id="66" presetID="31" presetClass="entr" presetSubtype="0" fill="hold" grpId="0" nodeType="withEffect">
                                      <p:stCondLst>
                                        <p:cond delay="600"/>
                                      </p:stCondLst>
                                      <p:childTnLst>
                                        <p:set>
                                          <p:cBhvr>
                                            <p:cTn id="67" dur="1" fill="hold">
                                              <p:stCondLst>
                                                <p:cond delay="0"/>
                                              </p:stCondLst>
                                            </p:cTn>
                                            <p:tgtEl>
                                              <p:spTgt spid="36"/>
                                            </p:tgtEl>
                                            <p:attrNameLst>
                                              <p:attrName>style.visibility</p:attrName>
                                            </p:attrNameLst>
                                          </p:cBhvr>
                                          <p:to>
                                            <p:strVal val="visible"/>
                                          </p:to>
                                        </p:set>
                                        <p:anim calcmode="lin" valueType="num">
                                          <p:cBhvr>
                                            <p:cTn id="68" dur="500" fill="hold"/>
                                            <p:tgtEl>
                                              <p:spTgt spid="36"/>
                                            </p:tgtEl>
                                            <p:attrNameLst>
                                              <p:attrName>ppt_w</p:attrName>
                                            </p:attrNameLst>
                                          </p:cBhvr>
                                          <p:tavLst>
                                            <p:tav tm="0">
                                              <p:val>
                                                <p:fltVal val="0"/>
                                              </p:val>
                                            </p:tav>
                                            <p:tav tm="100000">
                                              <p:val>
                                                <p:strVal val="#ppt_w"/>
                                              </p:val>
                                            </p:tav>
                                          </p:tavLst>
                                        </p:anim>
                                        <p:anim calcmode="lin" valueType="num">
                                          <p:cBhvr>
                                            <p:cTn id="69" dur="500" fill="hold"/>
                                            <p:tgtEl>
                                              <p:spTgt spid="36"/>
                                            </p:tgtEl>
                                            <p:attrNameLst>
                                              <p:attrName>ppt_h</p:attrName>
                                            </p:attrNameLst>
                                          </p:cBhvr>
                                          <p:tavLst>
                                            <p:tav tm="0">
                                              <p:val>
                                                <p:fltVal val="0"/>
                                              </p:val>
                                            </p:tav>
                                            <p:tav tm="100000">
                                              <p:val>
                                                <p:strVal val="#ppt_h"/>
                                              </p:val>
                                            </p:tav>
                                          </p:tavLst>
                                        </p:anim>
                                        <p:anim calcmode="lin" valueType="num">
                                          <p:cBhvr>
                                            <p:cTn id="70" dur="500" fill="hold"/>
                                            <p:tgtEl>
                                              <p:spTgt spid="36"/>
                                            </p:tgtEl>
                                            <p:attrNameLst>
                                              <p:attrName>style.rotation</p:attrName>
                                            </p:attrNameLst>
                                          </p:cBhvr>
                                          <p:tavLst>
                                            <p:tav tm="0">
                                              <p:val>
                                                <p:fltVal val="90"/>
                                              </p:val>
                                            </p:tav>
                                            <p:tav tm="100000">
                                              <p:val>
                                                <p:fltVal val="0"/>
                                              </p:val>
                                            </p:tav>
                                          </p:tavLst>
                                        </p:anim>
                                        <p:animEffect transition="in" filter="fade">
                                          <p:cBhvr>
                                            <p:cTn id="71" dur="500"/>
                                            <p:tgtEl>
                                              <p:spTgt spid="36"/>
                                            </p:tgtEl>
                                          </p:cBhvr>
                                        </p:animEffect>
                                      </p:childTnLst>
                                    </p:cTn>
                                  </p:par>
                                  <p:par>
                                    <p:cTn id="72" presetID="31" presetClass="entr" presetSubtype="0" fill="hold" grpId="0" nodeType="withEffect">
                                      <p:stCondLst>
                                        <p:cond delay="70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 calcmode="lin" valueType="num">
                                          <p:cBhvr>
                                            <p:cTn id="76" dur="500" fill="hold"/>
                                            <p:tgtEl>
                                              <p:spTgt spid="35"/>
                                            </p:tgtEl>
                                            <p:attrNameLst>
                                              <p:attrName>style.rotation</p:attrName>
                                            </p:attrNameLst>
                                          </p:cBhvr>
                                          <p:tavLst>
                                            <p:tav tm="0">
                                              <p:val>
                                                <p:fltVal val="90"/>
                                              </p:val>
                                            </p:tav>
                                            <p:tav tm="100000">
                                              <p:val>
                                                <p:fltVal val="0"/>
                                              </p:val>
                                            </p:tav>
                                          </p:tavLst>
                                        </p:anim>
                                        <p:animEffect transition="in" filter="fade">
                                          <p:cBhvr>
                                            <p:cTn id="77" dur="500"/>
                                            <p:tgtEl>
                                              <p:spTgt spid="35"/>
                                            </p:tgtEl>
                                          </p:cBhvr>
                                        </p:animEffect>
                                      </p:childTnLst>
                                    </p:cTn>
                                  </p:par>
                                </p:childTnLst>
                              </p:cTn>
                            </p:par>
                            <p:par>
                              <p:cTn id="78" fill="hold">
                                <p:stCondLst>
                                  <p:cond delay="3360"/>
                                </p:stCondLst>
                                <p:childTnLst>
                                  <p:par>
                                    <p:cTn id="79" presetID="22" presetClass="entr" presetSubtype="2" fill="hold" grpId="0"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right)">
                                          <p:cBhvr>
                                            <p:cTn id="81" dur="500"/>
                                            <p:tgtEl>
                                              <p:spTgt spid="5"/>
                                            </p:tgtEl>
                                          </p:cBhvr>
                                        </p:animEffect>
                                      </p:childTnLst>
                                    </p:cTn>
                                  </p:par>
                                  <p:par>
                                    <p:cTn id="82" presetID="22" presetClass="entr" presetSubtype="2" fill="hold" grpId="0" nodeType="withEffect">
                                      <p:stCondLst>
                                        <p:cond delay="200"/>
                                      </p:stCondLst>
                                      <p:childTnLst>
                                        <p:set>
                                          <p:cBhvr>
                                            <p:cTn id="83" dur="1" fill="hold">
                                              <p:stCondLst>
                                                <p:cond delay="0"/>
                                              </p:stCondLst>
                                            </p:cTn>
                                            <p:tgtEl>
                                              <p:spTgt spid="6"/>
                                            </p:tgtEl>
                                            <p:attrNameLst>
                                              <p:attrName>style.visibility</p:attrName>
                                            </p:attrNameLst>
                                          </p:cBhvr>
                                          <p:to>
                                            <p:strVal val="visible"/>
                                          </p:to>
                                        </p:set>
                                        <p:animEffect transition="in" filter="wipe(right)">
                                          <p:cBhvr>
                                            <p:cTn id="84" dur="500"/>
                                            <p:tgtEl>
                                              <p:spTgt spid="6"/>
                                            </p:tgtEl>
                                          </p:cBhvr>
                                        </p:animEffect>
                                      </p:childTnLst>
                                    </p:cTn>
                                  </p:par>
                                  <p:par>
                                    <p:cTn id="85" presetID="22" presetClass="entr" presetSubtype="2" fill="hold" grpId="0" nodeType="withEffect">
                                      <p:stCondLst>
                                        <p:cond delay="400"/>
                                      </p:stCondLst>
                                      <p:childTnLst>
                                        <p:set>
                                          <p:cBhvr>
                                            <p:cTn id="86" dur="1" fill="hold">
                                              <p:stCondLst>
                                                <p:cond delay="0"/>
                                              </p:stCondLst>
                                            </p:cTn>
                                            <p:tgtEl>
                                              <p:spTgt spid="7"/>
                                            </p:tgtEl>
                                            <p:attrNameLst>
                                              <p:attrName>style.visibility</p:attrName>
                                            </p:attrNameLst>
                                          </p:cBhvr>
                                          <p:to>
                                            <p:strVal val="visible"/>
                                          </p:to>
                                        </p:set>
                                        <p:animEffect transition="in" filter="wipe(right)">
                                          <p:cBhvr>
                                            <p:cTn id="87" dur="500"/>
                                            <p:tgtEl>
                                              <p:spTgt spid="7"/>
                                            </p:tgtEl>
                                          </p:cBhvr>
                                        </p:animEffect>
                                      </p:childTnLst>
                                    </p:cTn>
                                  </p:par>
                                  <p:par>
                                    <p:cTn id="88" presetID="22" presetClass="entr" presetSubtype="2" fill="hold" grpId="0" nodeType="withEffect">
                                      <p:stCondLst>
                                        <p:cond delay="600"/>
                                      </p:stCondLst>
                                      <p:childTnLst>
                                        <p:set>
                                          <p:cBhvr>
                                            <p:cTn id="89" dur="1" fill="hold">
                                              <p:stCondLst>
                                                <p:cond delay="0"/>
                                              </p:stCondLst>
                                            </p:cTn>
                                            <p:tgtEl>
                                              <p:spTgt spid="8"/>
                                            </p:tgtEl>
                                            <p:attrNameLst>
                                              <p:attrName>style.visibility</p:attrName>
                                            </p:attrNameLst>
                                          </p:cBhvr>
                                          <p:to>
                                            <p:strVal val="visible"/>
                                          </p:to>
                                        </p:set>
                                        <p:animEffect transition="in" filter="wipe(right)">
                                          <p:cBhvr>
                                            <p:cTn id="9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P spid="8" grpId="0"/>
          <p:bldP spid="29" grpId="0" animBg="1"/>
          <p:bldP spid="30" grpId="0" animBg="1"/>
          <p:bldP spid="31" grpId="0" animBg="1"/>
          <p:bldP spid="32" grpId="0" animBg="1"/>
          <p:bldP spid="33" grpId="0" animBg="1"/>
          <p:bldP spid="34" grpId="0" animBg="1"/>
          <p:bldP spid="35" grpId="0" animBg="1"/>
          <p:bldP spid="36"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620688" y="411510"/>
            <a:ext cx="4176464" cy="4176455"/>
            <a:chOff x="2312265" y="1869576"/>
            <a:chExt cx="1854306" cy="1854302"/>
          </a:xfrm>
        </p:grpSpPr>
        <p:grpSp>
          <p:nvGrpSpPr>
            <p:cNvPr id="41" name="组合 40"/>
            <p:cNvGrpSpPr/>
            <p:nvPr/>
          </p:nvGrpSpPr>
          <p:grpSpPr>
            <a:xfrm>
              <a:off x="2312265" y="1869576"/>
              <a:ext cx="1854306" cy="185430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TextBox 41"/>
            <p:cNvSpPr txBox="1"/>
            <p:nvPr/>
          </p:nvSpPr>
          <p:spPr>
            <a:xfrm>
              <a:off x="3143506" y="2381109"/>
              <a:ext cx="644854" cy="819897"/>
            </a:xfrm>
            <a:prstGeom prst="rect">
              <a:avLst/>
            </a:prstGeom>
            <a:noFill/>
          </p:spPr>
          <p:txBody>
            <a:bodyPr wrap="square" lIns="0" tIns="0" rIns="0" bIns="0" rtlCol="0">
              <a:spAutoFit/>
            </a:bodyPr>
            <a:lstStyle/>
            <a:p>
              <a:pPr algn="ctr"/>
              <a:r>
                <a:rPr lang="zh-CN" altLang="en-US" sz="6000" b="1" dirty="0">
                  <a:solidFill>
                    <a:srgbClr val="0077C8"/>
                  </a:solidFill>
                  <a:latin typeface="微软雅黑" pitchFamily="34" charset="-122"/>
                  <a:ea typeface="微软雅黑" pitchFamily="34" charset="-122"/>
                </a:rPr>
                <a:t>目</a:t>
              </a:r>
              <a:endParaRPr lang="en-US" altLang="zh-CN" sz="6000" b="1" dirty="0">
                <a:solidFill>
                  <a:srgbClr val="0077C8"/>
                </a:solidFill>
                <a:latin typeface="微软雅黑" pitchFamily="34" charset="-122"/>
                <a:ea typeface="微软雅黑" pitchFamily="34" charset="-122"/>
              </a:endParaRPr>
            </a:p>
            <a:p>
              <a:pPr algn="ctr"/>
              <a:r>
                <a:rPr lang="zh-CN" altLang="en-US" sz="6000" b="1" dirty="0">
                  <a:solidFill>
                    <a:srgbClr val="0077C8"/>
                  </a:solidFill>
                  <a:latin typeface="微软雅黑" pitchFamily="34" charset="-122"/>
                  <a:ea typeface="微软雅黑" pitchFamily="34" charset="-122"/>
                </a:rPr>
                <a:t>录</a:t>
              </a:r>
            </a:p>
          </p:txBody>
        </p:sp>
      </p:grpSp>
      <p:sp>
        <p:nvSpPr>
          <p:cNvPr id="75" name="TextBox 74"/>
          <p:cNvSpPr txBox="1"/>
          <p:nvPr/>
        </p:nvSpPr>
        <p:spPr>
          <a:xfrm>
            <a:off x="4041008" y="448274"/>
            <a:ext cx="2614580" cy="618142"/>
          </a:xfrm>
          <a:prstGeom prst="rect">
            <a:avLst/>
          </a:prstGeom>
          <a:noFill/>
        </p:spPr>
        <p:txBody>
          <a:bodyPr wrap="square" lIns="86383" tIns="43192" rIns="86383" bIns="43192" rtlCol="0">
            <a:spAutoFit/>
          </a:bodyPr>
          <a:lstStyle/>
          <a:p>
            <a:r>
              <a:rPr lang="zh-CN" altLang="en-US" b="1" dirty="0">
                <a:solidFill>
                  <a:schemeClr val="tx1">
                    <a:lumMod val="95000"/>
                    <a:lumOff val="5000"/>
                  </a:schemeClr>
                </a:solidFill>
                <a:latin typeface="微软雅黑" pitchFamily="34" charset="-122"/>
                <a:ea typeface="微软雅黑" panose="020B0503020204020204" pitchFamily="34" charset="-122"/>
              </a:rPr>
              <a:t>点击添加目录标题</a:t>
            </a:r>
            <a:endParaRPr lang="en-US" altLang="zh-CN" b="1" dirty="0">
              <a:solidFill>
                <a:schemeClr val="tx1">
                  <a:lumMod val="95000"/>
                  <a:lumOff val="5000"/>
                </a:schemeClr>
              </a:solidFill>
              <a:latin typeface="微软雅黑" pitchFamily="34" charset="-122"/>
              <a:ea typeface="微软雅黑" panose="020B0503020204020204" pitchFamily="34" charset="-122"/>
            </a:endParaRPr>
          </a:p>
          <a:p>
            <a:pPr>
              <a:lnSpc>
                <a:spcPct val="150000"/>
              </a:lnSpc>
            </a:pPr>
            <a:r>
              <a:rPr lang="zh-CN" altLang="en-US" sz="1100" dirty="0">
                <a:solidFill>
                  <a:schemeClr val="tx1">
                    <a:lumMod val="95000"/>
                    <a:lumOff val="5000"/>
                  </a:schemeClr>
                </a:solidFill>
                <a:latin typeface="微软雅黑" pitchFamily="34" charset="-122"/>
                <a:ea typeface="微软雅黑" panose="020B0503020204020204" pitchFamily="34" charset="-122"/>
              </a:rPr>
              <a:t>单击此处添加文本单击此处添加文本</a:t>
            </a:r>
            <a:endParaRPr lang="en-US" altLang="zh-CN" sz="1100" dirty="0">
              <a:solidFill>
                <a:schemeClr val="tx1">
                  <a:lumMod val="95000"/>
                  <a:lumOff val="5000"/>
                </a:schemeClr>
              </a:solidFill>
              <a:latin typeface="微软雅黑" pitchFamily="34" charset="-122"/>
              <a:ea typeface="微软雅黑" panose="020B0503020204020204" pitchFamily="34" charset="-122"/>
            </a:endParaRPr>
          </a:p>
        </p:txBody>
      </p:sp>
      <p:sp>
        <p:nvSpPr>
          <p:cNvPr id="76" name="TextBox 75"/>
          <p:cNvSpPr txBox="1"/>
          <p:nvPr/>
        </p:nvSpPr>
        <p:spPr>
          <a:xfrm>
            <a:off x="4261676" y="4005031"/>
            <a:ext cx="2614580" cy="533504"/>
          </a:xfrm>
          <a:prstGeom prst="rect">
            <a:avLst/>
          </a:prstGeom>
          <a:noFill/>
        </p:spPr>
        <p:txBody>
          <a:bodyPr wrap="square" lIns="86383" tIns="43192" rIns="86383" bIns="43192" rtlCol="0">
            <a:spAutoFit/>
          </a:bodyPr>
          <a:lstStyle/>
          <a:p>
            <a:r>
              <a:rPr lang="zh-CN" altLang="en-US" b="1" dirty="0">
                <a:solidFill>
                  <a:srgbClr val="007CD0"/>
                </a:solidFill>
                <a:latin typeface="微软雅黑" pitchFamily="34" charset="-122"/>
                <a:ea typeface="微软雅黑" panose="020B0503020204020204" pitchFamily="34" charset="-122"/>
              </a:rPr>
              <a:t>击添加目录标题</a:t>
            </a:r>
            <a:endParaRPr lang="en-US" altLang="zh-CN" b="1" dirty="0">
              <a:solidFill>
                <a:srgbClr val="007CD0"/>
              </a:solidFill>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77" name="组合 76"/>
          <p:cNvGrpSpPr/>
          <p:nvPr/>
        </p:nvGrpSpPr>
        <p:grpSpPr>
          <a:xfrm>
            <a:off x="2965532" y="420018"/>
            <a:ext cx="864652" cy="864650"/>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95000"/>
                      <a:lumOff val="5000"/>
                    </a:schemeClr>
                  </a:solidFill>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95000"/>
                      <a:lumOff val="5000"/>
                    </a:schemeClr>
                  </a:solidFill>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2400" b="1" dirty="0">
                  <a:solidFill>
                    <a:schemeClr val="tx1">
                      <a:lumMod val="95000"/>
                      <a:lumOff val="5000"/>
                    </a:schemeClr>
                  </a:solidFill>
                  <a:latin typeface="微软雅黑" pitchFamily="34" charset="-122"/>
                  <a:ea typeface="微软雅黑" pitchFamily="34" charset="-122"/>
                </a:rPr>
                <a:t>01</a:t>
              </a:r>
              <a:endParaRPr lang="zh-CN" altLang="en-US" sz="2400" b="1" dirty="0">
                <a:solidFill>
                  <a:schemeClr val="tx1">
                    <a:lumMod val="95000"/>
                    <a:lumOff val="5000"/>
                  </a:schemeClr>
                </a:solidFill>
                <a:latin typeface="微软雅黑" pitchFamily="34" charset="-122"/>
                <a:ea typeface="微软雅黑" pitchFamily="34" charset="-122"/>
              </a:endParaRPr>
            </a:p>
          </p:txBody>
        </p:sp>
      </p:grpSp>
      <p:grpSp>
        <p:nvGrpSpPr>
          <p:cNvPr id="82" name="组合 81"/>
          <p:cNvGrpSpPr/>
          <p:nvPr/>
        </p:nvGrpSpPr>
        <p:grpSpPr>
          <a:xfrm>
            <a:off x="3253564" y="3867340"/>
            <a:ext cx="864652" cy="864650"/>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solidFill>
                    <a:srgbClr val="007CD0"/>
                  </a:solidFill>
                  <a:latin typeface="微软雅黑" pitchFamily="34" charset="-122"/>
                  <a:ea typeface="微软雅黑" pitchFamily="34" charset="-122"/>
                </a:rPr>
                <a:t>04</a:t>
              </a:r>
              <a:endParaRPr lang="zh-CN" altLang="en-US" sz="2400" b="1" dirty="0">
                <a:solidFill>
                  <a:srgbClr val="007CD0"/>
                </a:solidFill>
                <a:latin typeface="微软雅黑" pitchFamily="34" charset="-122"/>
                <a:ea typeface="微软雅黑" pitchFamily="34" charset="-122"/>
              </a:endParaRPr>
            </a:p>
          </p:txBody>
        </p:sp>
      </p:grpSp>
      <p:sp>
        <p:nvSpPr>
          <p:cNvPr id="87" name="TextBox 86"/>
          <p:cNvSpPr txBox="1"/>
          <p:nvPr/>
        </p:nvSpPr>
        <p:spPr>
          <a:xfrm>
            <a:off x="4909748" y="1560469"/>
            <a:ext cx="2614580" cy="533504"/>
          </a:xfrm>
          <a:prstGeom prst="rect">
            <a:avLst/>
          </a:prstGeom>
          <a:noFill/>
        </p:spPr>
        <p:txBody>
          <a:bodyPr wrap="square" lIns="86383" tIns="43192" rIns="86383" bIns="43192" rtlCol="0">
            <a:spAutoFit/>
          </a:bodyPr>
          <a:lstStyle/>
          <a:p>
            <a:r>
              <a:rPr lang="zh-CN" altLang="en-US" b="1" dirty="0">
                <a:latin typeface="微软雅黑" pitchFamily="34" charset="-122"/>
                <a:ea typeface="微软雅黑" panose="020B0503020204020204" pitchFamily="34" charset="-122"/>
              </a:rPr>
              <a:t>击添加目录标题</a:t>
            </a:r>
            <a:endParaRPr lang="en-US" altLang="zh-CN" b="1" dirty="0">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88" name="组合 87"/>
          <p:cNvGrpSpPr/>
          <p:nvPr/>
        </p:nvGrpSpPr>
        <p:grpSpPr>
          <a:xfrm>
            <a:off x="3845387" y="1491076"/>
            <a:ext cx="864652" cy="864650"/>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02</a:t>
              </a:r>
              <a:endParaRPr lang="zh-CN" altLang="en-US" sz="2400" b="1" dirty="0">
                <a:latin typeface="微软雅黑" pitchFamily="34" charset="-122"/>
                <a:ea typeface="微软雅黑" pitchFamily="34" charset="-122"/>
              </a:endParaRPr>
            </a:p>
          </p:txBody>
        </p:sp>
      </p:grpSp>
      <p:sp>
        <p:nvSpPr>
          <p:cNvPr id="93" name="TextBox 92"/>
          <p:cNvSpPr txBox="1"/>
          <p:nvPr/>
        </p:nvSpPr>
        <p:spPr>
          <a:xfrm>
            <a:off x="5076056" y="2906436"/>
            <a:ext cx="2614580" cy="533504"/>
          </a:xfrm>
          <a:prstGeom prst="rect">
            <a:avLst/>
          </a:prstGeom>
          <a:noFill/>
        </p:spPr>
        <p:txBody>
          <a:bodyPr wrap="square" lIns="86383" tIns="43192" rIns="86383" bIns="43192" rtlCol="0">
            <a:spAutoFit/>
          </a:bodyPr>
          <a:lstStyle/>
          <a:p>
            <a:r>
              <a:rPr lang="zh-CN" altLang="en-US" b="1" dirty="0">
                <a:latin typeface="微软雅黑" pitchFamily="34" charset="-122"/>
                <a:ea typeface="微软雅黑" panose="020B0503020204020204" pitchFamily="34" charset="-122"/>
              </a:rPr>
              <a:t>击添加目录标题</a:t>
            </a:r>
            <a:endParaRPr lang="en-US" altLang="zh-CN" b="1" dirty="0">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94" name="组合 93"/>
          <p:cNvGrpSpPr/>
          <p:nvPr/>
        </p:nvGrpSpPr>
        <p:grpSpPr>
          <a:xfrm>
            <a:off x="3995936" y="2787220"/>
            <a:ext cx="864652" cy="864650"/>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03</a:t>
              </a:r>
              <a:endParaRPr lang="zh-CN" altLang="en-US" sz="2400" b="1" dirty="0">
                <a:latin typeface="微软雅黑" pitchFamily="34" charset="-122"/>
                <a:ea typeface="微软雅黑" pitchFamily="34" charset="-122"/>
              </a:endParaRPr>
            </a:p>
          </p:txBody>
        </p:sp>
      </p:grpSp>
      <p:sp>
        <p:nvSpPr>
          <p:cNvPr id="37" name="下箭头 36"/>
          <p:cNvSpPr/>
          <p:nvPr/>
        </p:nvSpPr>
        <p:spPr>
          <a:xfrm rot="16200000">
            <a:off x="2567390" y="4080421"/>
            <a:ext cx="432081" cy="509694"/>
          </a:xfrm>
          <a:prstGeom prst="downArrow">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Tree>
    <p:extLst>
      <p:ext uri="{BB962C8B-B14F-4D97-AF65-F5344CB8AC3E}">
        <p14:creationId xmlns:p14="http://schemas.microsoft.com/office/powerpoint/2010/main" val="547328880"/>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 fill="hold"/>
                                        <p:tgtEl>
                                          <p:spTgt spid="40"/>
                                        </p:tgtEl>
                                        <p:attrNameLst>
                                          <p:attrName>ppt_w</p:attrName>
                                        </p:attrNameLst>
                                      </p:cBhvr>
                                      <p:tavLst>
                                        <p:tav tm="0">
                                          <p:val>
                                            <p:fltVal val="0"/>
                                          </p:val>
                                        </p:tav>
                                        <p:tav tm="100000">
                                          <p:val>
                                            <p:strVal val="#ppt_w"/>
                                          </p:val>
                                        </p:tav>
                                      </p:tavLst>
                                    </p:anim>
                                    <p:anim calcmode="lin" valueType="num">
                                      <p:cBhvr>
                                        <p:cTn id="8" dur="100" fill="hold"/>
                                        <p:tgtEl>
                                          <p:spTgt spid="40"/>
                                        </p:tgtEl>
                                        <p:attrNameLst>
                                          <p:attrName>ppt_h</p:attrName>
                                        </p:attrNameLst>
                                      </p:cBhvr>
                                      <p:tavLst>
                                        <p:tav tm="0">
                                          <p:val>
                                            <p:fltVal val="0"/>
                                          </p:val>
                                        </p:tav>
                                        <p:tav tm="100000">
                                          <p:val>
                                            <p:strVal val="#ppt_h"/>
                                          </p:val>
                                        </p:tav>
                                      </p:tavLst>
                                    </p:anim>
                                    <p:animEffect transition="in" filter="fade">
                                      <p:cBhvr>
                                        <p:cTn id="9" dur="100"/>
                                        <p:tgtEl>
                                          <p:spTgt spid="40"/>
                                        </p:tgtEl>
                                      </p:cBhvr>
                                    </p:animEffect>
                                  </p:childTnLst>
                                </p:cTn>
                              </p:par>
                              <p:par>
                                <p:cTn id="10" presetID="6" presetClass="emph" presetSubtype="0" fill="hold" nodeType="withEffect">
                                  <p:stCondLst>
                                    <p:cond delay="100"/>
                                  </p:stCondLst>
                                  <p:childTnLst>
                                    <p:animScale>
                                      <p:cBhvr>
                                        <p:cTn id="11" dur="100" fill="hold"/>
                                        <p:tgtEl>
                                          <p:spTgt spid="40"/>
                                        </p:tgtEl>
                                      </p:cBhvr>
                                      <p:by x="110000" y="110000"/>
                                    </p:animScale>
                                  </p:childTnLst>
                                </p:cTn>
                              </p:par>
                              <p:par>
                                <p:cTn id="12" presetID="6" presetClass="emph" presetSubtype="0" fill="hold" nodeType="withEffect">
                                  <p:stCondLst>
                                    <p:cond delay="200"/>
                                  </p:stCondLst>
                                  <p:childTnLst>
                                    <p:animScale>
                                      <p:cBhvr>
                                        <p:cTn id="13" dur="200" fill="hold"/>
                                        <p:tgtEl>
                                          <p:spTgt spid="40"/>
                                        </p:tgtEl>
                                      </p:cBhvr>
                                      <p:by x="90000" y="90000"/>
                                    </p:animScale>
                                  </p:childTnLst>
                                </p:cTn>
                              </p:par>
                              <p:par>
                                <p:cTn id="14" presetID="6" presetClass="emph" presetSubtype="0" fill="hold" nodeType="withEffect">
                                  <p:stCondLst>
                                    <p:cond delay="400"/>
                                  </p:stCondLst>
                                  <p:childTnLst>
                                    <p:animScale>
                                      <p:cBhvr>
                                        <p:cTn id="15" dur="100" fill="hold"/>
                                        <p:tgtEl>
                                          <p:spTgt spid="40"/>
                                        </p:tgtEl>
                                      </p:cBhvr>
                                      <p:by x="105000" y="105000"/>
                                    </p:animScale>
                                  </p:childTnLst>
                                </p:cTn>
                              </p:par>
                              <p:par>
                                <p:cTn id="16" presetID="6" presetClass="emph" presetSubtype="0" fill="hold" nodeType="withEffect">
                                  <p:stCondLst>
                                    <p:cond delay="500"/>
                                  </p:stCondLst>
                                  <p:childTnLst>
                                    <p:animScale>
                                      <p:cBhvr>
                                        <p:cTn id="17" dur="200" fill="hold"/>
                                        <p:tgtEl>
                                          <p:spTgt spid="40"/>
                                        </p:tgtEl>
                                      </p:cBhvr>
                                      <p:by x="95000" y="95000"/>
                                    </p:animScale>
                                  </p:childTnLst>
                                </p:cTn>
                              </p:par>
                            </p:childTnLst>
                          </p:cTn>
                        </p:par>
                        <p:par>
                          <p:cTn id="18" fill="hold">
                            <p:stCondLst>
                              <p:cond delay="700"/>
                            </p:stCondLst>
                            <p:childTnLst>
                              <p:par>
                                <p:cTn id="19" presetID="53" presetClass="entr" presetSubtype="16"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100" fill="hold"/>
                                        <p:tgtEl>
                                          <p:spTgt spid="77"/>
                                        </p:tgtEl>
                                        <p:attrNameLst>
                                          <p:attrName>ppt_w</p:attrName>
                                        </p:attrNameLst>
                                      </p:cBhvr>
                                      <p:tavLst>
                                        <p:tav tm="0">
                                          <p:val>
                                            <p:fltVal val="0"/>
                                          </p:val>
                                        </p:tav>
                                        <p:tav tm="100000">
                                          <p:val>
                                            <p:strVal val="#ppt_w"/>
                                          </p:val>
                                        </p:tav>
                                      </p:tavLst>
                                    </p:anim>
                                    <p:anim calcmode="lin" valueType="num">
                                      <p:cBhvr>
                                        <p:cTn id="22" dur="100" fill="hold"/>
                                        <p:tgtEl>
                                          <p:spTgt spid="77"/>
                                        </p:tgtEl>
                                        <p:attrNameLst>
                                          <p:attrName>ppt_h</p:attrName>
                                        </p:attrNameLst>
                                      </p:cBhvr>
                                      <p:tavLst>
                                        <p:tav tm="0">
                                          <p:val>
                                            <p:fltVal val="0"/>
                                          </p:val>
                                        </p:tav>
                                        <p:tav tm="100000">
                                          <p:val>
                                            <p:strVal val="#ppt_h"/>
                                          </p:val>
                                        </p:tav>
                                      </p:tavLst>
                                    </p:anim>
                                    <p:animEffect transition="in" filter="fade">
                                      <p:cBhvr>
                                        <p:cTn id="23" dur="100"/>
                                        <p:tgtEl>
                                          <p:spTgt spid="77"/>
                                        </p:tgtEl>
                                      </p:cBhvr>
                                    </p:animEffect>
                                  </p:childTnLst>
                                </p:cTn>
                              </p:par>
                              <p:par>
                                <p:cTn id="24" presetID="6" presetClass="emph" presetSubtype="0" fill="hold" nodeType="withEffect">
                                  <p:stCondLst>
                                    <p:cond delay="100"/>
                                  </p:stCondLst>
                                  <p:childTnLst>
                                    <p:animScale>
                                      <p:cBhvr>
                                        <p:cTn id="25" dur="100" fill="hold"/>
                                        <p:tgtEl>
                                          <p:spTgt spid="77"/>
                                        </p:tgtEl>
                                      </p:cBhvr>
                                      <p:by x="110000" y="110000"/>
                                    </p:animScale>
                                  </p:childTnLst>
                                </p:cTn>
                              </p:par>
                              <p:par>
                                <p:cTn id="26" presetID="6" presetClass="emph" presetSubtype="0" fill="hold" nodeType="withEffect">
                                  <p:stCondLst>
                                    <p:cond delay="200"/>
                                  </p:stCondLst>
                                  <p:childTnLst>
                                    <p:animScale>
                                      <p:cBhvr>
                                        <p:cTn id="27" dur="200" fill="hold"/>
                                        <p:tgtEl>
                                          <p:spTgt spid="77"/>
                                        </p:tgtEl>
                                      </p:cBhvr>
                                      <p:by x="90000" y="90000"/>
                                    </p:animScale>
                                  </p:childTnLst>
                                </p:cTn>
                              </p:par>
                              <p:par>
                                <p:cTn id="28" presetID="6" presetClass="emph" presetSubtype="0" fill="hold" nodeType="withEffect">
                                  <p:stCondLst>
                                    <p:cond delay="400"/>
                                  </p:stCondLst>
                                  <p:childTnLst>
                                    <p:animScale>
                                      <p:cBhvr>
                                        <p:cTn id="29" dur="100" fill="hold"/>
                                        <p:tgtEl>
                                          <p:spTgt spid="77"/>
                                        </p:tgtEl>
                                      </p:cBhvr>
                                      <p:by x="105000" y="105000"/>
                                    </p:animScale>
                                  </p:childTnLst>
                                </p:cTn>
                              </p:par>
                              <p:par>
                                <p:cTn id="30" presetID="6" presetClass="emph" presetSubtype="0" fill="hold" nodeType="withEffect">
                                  <p:stCondLst>
                                    <p:cond delay="500"/>
                                  </p:stCondLst>
                                  <p:childTnLst>
                                    <p:animScale>
                                      <p:cBhvr>
                                        <p:cTn id="31" dur="200" fill="hold"/>
                                        <p:tgtEl>
                                          <p:spTgt spid="77"/>
                                        </p:tgtEl>
                                      </p:cBhvr>
                                      <p:by x="95000" y="95000"/>
                                    </p:animScale>
                                  </p:childTnLst>
                                </p:cTn>
                              </p:par>
                            </p:childTnLst>
                          </p:cTn>
                        </p:par>
                        <p:par>
                          <p:cTn id="32" fill="hold">
                            <p:stCondLst>
                              <p:cond delay="1400"/>
                            </p:stCondLst>
                            <p:childTnLst>
                              <p:par>
                                <p:cTn id="33" presetID="22" presetClass="entr" presetSubtype="8"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left)">
                                      <p:cBhvr>
                                        <p:cTn id="35" dur="500"/>
                                        <p:tgtEl>
                                          <p:spTgt spid="75"/>
                                        </p:tgtEl>
                                      </p:cBhvr>
                                    </p:animEffect>
                                  </p:childTnLst>
                                </p:cTn>
                              </p:par>
                            </p:childTnLst>
                          </p:cTn>
                        </p:par>
                        <p:par>
                          <p:cTn id="36" fill="hold">
                            <p:stCondLst>
                              <p:cond delay="1900"/>
                            </p:stCondLst>
                            <p:childTnLst>
                              <p:par>
                                <p:cTn id="37" presetID="53" presetClass="entr" presetSubtype="16"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100" fill="hold"/>
                                        <p:tgtEl>
                                          <p:spTgt spid="88"/>
                                        </p:tgtEl>
                                        <p:attrNameLst>
                                          <p:attrName>ppt_w</p:attrName>
                                        </p:attrNameLst>
                                      </p:cBhvr>
                                      <p:tavLst>
                                        <p:tav tm="0">
                                          <p:val>
                                            <p:fltVal val="0"/>
                                          </p:val>
                                        </p:tav>
                                        <p:tav tm="100000">
                                          <p:val>
                                            <p:strVal val="#ppt_w"/>
                                          </p:val>
                                        </p:tav>
                                      </p:tavLst>
                                    </p:anim>
                                    <p:anim calcmode="lin" valueType="num">
                                      <p:cBhvr>
                                        <p:cTn id="40" dur="100" fill="hold"/>
                                        <p:tgtEl>
                                          <p:spTgt spid="88"/>
                                        </p:tgtEl>
                                        <p:attrNameLst>
                                          <p:attrName>ppt_h</p:attrName>
                                        </p:attrNameLst>
                                      </p:cBhvr>
                                      <p:tavLst>
                                        <p:tav tm="0">
                                          <p:val>
                                            <p:fltVal val="0"/>
                                          </p:val>
                                        </p:tav>
                                        <p:tav tm="100000">
                                          <p:val>
                                            <p:strVal val="#ppt_h"/>
                                          </p:val>
                                        </p:tav>
                                      </p:tavLst>
                                    </p:anim>
                                    <p:animEffect transition="in" filter="fade">
                                      <p:cBhvr>
                                        <p:cTn id="41" dur="100"/>
                                        <p:tgtEl>
                                          <p:spTgt spid="88"/>
                                        </p:tgtEl>
                                      </p:cBhvr>
                                    </p:animEffect>
                                  </p:childTnLst>
                                </p:cTn>
                              </p:par>
                              <p:par>
                                <p:cTn id="42" presetID="6" presetClass="emph" presetSubtype="0" fill="hold" nodeType="withEffect">
                                  <p:stCondLst>
                                    <p:cond delay="100"/>
                                  </p:stCondLst>
                                  <p:childTnLst>
                                    <p:animScale>
                                      <p:cBhvr>
                                        <p:cTn id="43" dur="100" fill="hold"/>
                                        <p:tgtEl>
                                          <p:spTgt spid="88"/>
                                        </p:tgtEl>
                                      </p:cBhvr>
                                      <p:by x="110000" y="110000"/>
                                    </p:animScale>
                                  </p:childTnLst>
                                </p:cTn>
                              </p:par>
                              <p:par>
                                <p:cTn id="44" presetID="6" presetClass="emph" presetSubtype="0" fill="hold" nodeType="withEffect">
                                  <p:stCondLst>
                                    <p:cond delay="200"/>
                                  </p:stCondLst>
                                  <p:childTnLst>
                                    <p:animScale>
                                      <p:cBhvr>
                                        <p:cTn id="45" dur="200" fill="hold"/>
                                        <p:tgtEl>
                                          <p:spTgt spid="88"/>
                                        </p:tgtEl>
                                      </p:cBhvr>
                                      <p:by x="90000" y="90000"/>
                                    </p:animScale>
                                  </p:childTnLst>
                                </p:cTn>
                              </p:par>
                              <p:par>
                                <p:cTn id="46" presetID="6" presetClass="emph" presetSubtype="0" fill="hold" nodeType="withEffect">
                                  <p:stCondLst>
                                    <p:cond delay="400"/>
                                  </p:stCondLst>
                                  <p:childTnLst>
                                    <p:animScale>
                                      <p:cBhvr>
                                        <p:cTn id="47" dur="100" fill="hold"/>
                                        <p:tgtEl>
                                          <p:spTgt spid="88"/>
                                        </p:tgtEl>
                                      </p:cBhvr>
                                      <p:by x="105000" y="105000"/>
                                    </p:animScale>
                                  </p:childTnLst>
                                </p:cTn>
                              </p:par>
                              <p:par>
                                <p:cTn id="48" presetID="6" presetClass="emph" presetSubtype="0" fill="hold" nodeType="withEffect">
                                  <p:stCondLst>
                                    <p:cond delay="500"/>
                                  </p:stCondLst>
                                  <p:childTnLst>
                                    <p:animScale>
                                      <p:cBhvr>
                                        <p:cTn id="49" dur="200" fill="hold"/>
                                        <p:tgtEl>
                                          <p:spTgt spid="88"/>
                                        </p:tgtEl>
                                      </p:cBhvr>
                                      <p:by x="95000" y="95000"/>
                                    </p:animScale>
                                  </p:childTnLst>
                                </p:cTn>
                              </p:par>
                            </p:childTnLst>
                          </p:cTn>
                        </p:par>
                        <p:par>
                          <p:cTn id="50" fill="hold">
                            <p:stCondLst>
                              <p:cond delay="2600"/>
                            </p:stCondLst>
                            <p:childTnLst>
                              <p:par>
                                <p:cTn id="51" presetID="22" presetClass="entr" presetSubtype="8" fill="hold" grpId="0" nodeType="after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left)">
                                      <p:cBhvr>
                                        <p:cTn id="53" dur="500"/>
                                        <p:tgtEl>
                                          <p:spTgt spid="87"/>
                                        </p:tgtEl>
                                      </p:cBhvr>
                                    </p:animEffect>
                                  </p:childTnLst>
                                </p:cTn>
                              </p:par>
                            </p:childTnLst>
                          </p:cTn>
                        </p:par>
                        <p:par>
                          <p:cTn id="54" fill="hold">
                            <p:stCondLst>
                              <p:cond delay="3100"/>
                            </p:stCondLst>
                            <p:childTnLst>
                              <p:par>
                                <p:cTn id="55" presetID="53" presetClass="entr" presetSubtype="16" fill="hold"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p:cTn id="57" dur="100" fill="hold"/>
                                        <p:tgtEl>
                                          <p:spTgt spid="94"/>
                                        </p:tgtEl>
                                        <p:attrNameLst>
                                          <p:attrName>ppt_w</p:attrName>
                                        </p:attrNameLst>
                                      </p:cBhvr>
                                      <p:tavLst>
                                        <p:tav tm="0">
                                          <p:val>
                                            <p:fltVal val="0"/>
                                          </p:val>
                                        </p:tav>
                                        <p:tav tm="100000">
                                          <p:val>
                                            <p:strVal val="#ppt_w"/>
                                          </p:val>
                                        </p:tav>
                                      </p:tavLst>
                                    </p:anim>
                                    <p:anim calcmode="lin" valueType="num">
                                      <p:cBhvr>
                                        <p:cTn id="58" dur="100" fill="hold"/>
                                        <p:tgtEl>
                                          <p:spTgt spid="94"/>
                                        </p:tgtEl>
                                        <p:attrNameLst>
                                          <p:attrName>ppt_h</p:attrName>
                                        </p:attrNameLst>
                                      </p:cBhvr>
                                      <p:tavLst>
                                        <p:tav tm="0">
                                          <p:val>
                                            <p:fltVal val="0"/>
                                          </p:val>
                                        </p:tav>
                                        <p:tav tm="100000">
                                          <p:val>
                                            <p:strVal val="#ppt_h"/>
                                          </p:val>
                                        </p:tav>
                                      </p:tavLst>
                                    </p:anim>
                                    <p:animEffect transition="in" filter="fade">
                                      <p:cBhvr>
                                        <p:cTn id="59" dur="100"/>
                                        <p:tgtEl>
                                          <p:spTgt spid="94"/>
                                        </p:tgtEl>
                                      </p:cBhvr>
                                    </p:animEffect>
                                  </p:childTnLst>
                                </p:cTn>
                              </p:par>
                              <p:par>
                                <p:cTn id="60" presetID="6" presetClass="emph" presetSubtype="0" fill="hold" nodeType="withEffect">
                                  <p:stCondLst>
                                    <p:cond delay="100"/>
                                  </p:stCondLst>
                                  <p:childTnLst>
                                    <p:animScale>
                                      <p:cBhvr>
                                        <p:cTn id="61" dur="100" fill="hold"/>
                                        <p:tgtEl>
                                          <p:spTgt spid="94"/>
                                        </p:tgtEl>
                                      </p:cBhvr>
                                      <p:by x="110000" y="110000"/>
                                    </p:animScale>
                                  </p:childTnLst>
                                </p:cTn>
                              </p:par>
                              <p:par>
                                <p:cTn id="62" presetID="6" presetClass="emph" presetSubtype="0" fill="hold" nodeType="withEffect">
                                  <p:stCondLst>
                                    <p:cond delay="200"/>
                                  </p:stCondLst>
                                  <p:childTnLst>
                                    <p:animScale>
                                      <p:cBhvr>
                                        <p:cTn id="63" dur="200" fill="hold"/>
                                        <p:tgtEl>
                                          <p:spTgt spid="94"/>
                                        </p:tgtEl>
                                      </p:cBhvr>
                                      <p:by x="90000" y="90000"/>
                                    </p:animScale>
                                  </p:childTnLst>
                                </p:cTn>
                              </p:par>
                              <p:par>
                                <p:cTn id="64" presetID="6" presetClass="emph" presetSubtype="0" fill="hold" nodeType="withEffect">
                                  <p:stCondLst>
                                    <p:cond delay="400"/>
                                  </p:stCondLst>
                                  <p:childTnLst>
                                    <p:animScale>
                                      <p:cBhvr>
                                        <p:cTn id="65" dur="100" fill="hold"/>
                                        <p:tgtEl>
                                          <p:spTgt spid="94"/>
                                        </p:tgtEl>
                                      </p:cBhvr>
                                      <p:by x="105000" y="105000"/>
                                    </p:animScale>
                                  </p:childTnLst>
                                </p:cTn>
                              </p:par>
                              <p:par>
                                <p:cTn id="66" presetID="6" presetClass="emph" presetSubtype="0" fill="hold" nodeType="withEffect">
                                  <p:stCondLst>
                                    <p:cond delay="500"/>
                                  </p:stCondLst>
                                  <p:childTnLst>
                                    <p:animScale>
                                      <p:cBhvr>
                                        <p:cTn id="67" dur="200" fill="hold"/>
                                        <p:tgtEl>
                                          <p:spTgt spid="94"/>
                                        </p:tgtEl>
                                      </p:cBhvr>
                                      <p:by x="95000" y="95000"/>
                                    </p:animScale>
                                  </p:childTnLst>
                                </p:cTn>
                              </p:par>
                            </p:childTnLst>
                          </p:cTn>
                        </p:par>
                        <p:par>
                          <p:cTn id="68" fill="hold">
                            <p:stCondLst>
                              <p:cond delay="3800"/>
                            </p:stCondLst>
                            <p:childTnLst>
                              <p:par>
                                <p:cTn id="69" presetID="22" presetClass="entr" presetSubtype="8" fill="hold" grpId="0" nodeType="after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left)">
                                      <p:cBhvr>
                                        <p:cTn id="71" dur="500"/>
                                        <p:tgtEl>
                                          <p:spTgt spid="93"/>
                                        </p:tgtEl>
                                      </p:cBhvr>
                                    </p:animEffect>
                                  </p:childTnLst>
                                </p:cTn>
                              </p:par>
                            </p:childTnLst>
                          </p:cTn>
                        </p:par>
                        <p:par>
                          <p:cTn id="72" fill="hold">
                            <p:stCondLst>
                              <p:cond delay="4300"/>
                            </p:stCondLst>
                            <p:childTnLst>
                              <p:par>
                                <p:cTn id="73" presetID="53" presetClass="entr" presetSubtype="16" fill="hold" nodeType="afterEffect">
                                  <p:stCondLst>
                                    <p:cond delay="0"/>
                                  </p:stCondLst>
                                  <p:childTnLst>
                                    <p:set>
                                      <p:cBhvr>
                                        <p:cTn id="74" dur="1" fill="hold">
                                          <p:stCondLst>
                                            <p:cond delay="0"/>
                                          </p:stCondLst>
                                        </p:cTn>
                                        <p:tgtEl>
                                          <p:spTgt spid="82"/>
                                        </p:tgtEl>
                                        <p:attrNameLst>
                                          <p:attrName>style.visibility</p:attrName>
                                        </p:attrNameLst>
                                      </p:cBhvr>
                                      <p:to>
                                        <p:strVal val="visible"/>
                                      </p:to>
                                    </p:set>
                                    <p:anim calcmode="lin" valueType="num">
                                      <p:cBhvr>
                                        <p:cTn id="75" dur="100" fill="hold"/>
                                        <p:tgtEl>
                                          <p:spTgt spid="82"/>
                                        </p:tgtEl>
                                        <p:attrNameLst>
                                          <p:attrName>ppt_w</p:attrName>
                                        </p:attrNameLst>
                                      </p:cBhvr>
                                      <p:tavLst>
                                        <p:tav tm="0">
                                          <p:val>
                                            <p:fltVal val="0"/>
                                          </p:val>
                                        </p:tav>
                                        <p:tav tm="100000">
                                          <p:val>
                                            <p:strVal val="#ppt_w"/>
                                          </p:val>
                                        </p:tav>
                                      </p:tavLst>
                                    </p:anim>
                                    <p:anim calcmode="lin" valueType="num">
                                      <p:cBhvr>
                                        <p:cTn id="76" dur="100" fill="hold"/>
                                        <p:tgtEl>
                                          <p:spTgt spid="82"/>
                                        </p:tgtEl>
                                        <p:attrNameLst>
                                          <p:attrName>ppt_h</p:attrName>
                                        </p:attrNameLst>
                                      </p:cBhvr>
                                      <p:tavLst>
                                        <p:tav tm="0">
                                          <p:val>
                                            <p:fltVal val="0"/>
                                          </p:val>
                                        </p:tav>
                                        <p:tav tm="100000">
                                          <p:val>
                                            <p:strVal val="#ppt_h"/>
                                          </p:val>
                                        </p:tav>
                                      </p:tavLst>
                                    </p:anim>
                                    <p:animEffect transition="in" filter="fade">
                                      <p:cBhvr>
                                        <p:cTn id="77" dur="100"/>
                                        <p:tgtEl>
                                          <p:spTgt spid="82"/>
                                        </p:tgtEl>
                                      </p:cBhvr>
                                    </p:animEffect>
                                  </p:childTnLst>
                                </p:cTn>
                              </p:par>
                              <p:par>
                                <p:cTn id="78" presetID="6" presetClass="emph" presetSubtype="0" fill="hold" nodeType="withEffect">
                                  <p:stCondLst>
                                    <p:cond delay="100"/>
                                  </p:stCondLst>
                                  <p:childTnLst>
                                    <p:animScale>
                                      <p:cBhvr>
                                        <p:cTn id="79" dur="100" fill="hold"/>
                                        <p:tgtEl>
                                          <p:spTgt spid="82"/>
                                        </p:tgtEl>
                                      </p:cBhvr>
                                      <p:by x="110000" y="110000"/>
                                    </p:animScale>
                                  </p:childTnLst>
                                </p:cTn>
                              </p:par>
                              <p:par>
                                <p:cTn id="80" presetID="6" presetClass="emph" presetSubtype="0" fill="hold" nodeType="withEffect">
                                  <p:stCondLst>
                                    <p:cond delay="200"/>
                                  </p:stCondLst>
                                  <p:childTnLst>
                                    <p:animScale>
                                      <p:cBhvr>
                                        <p:cTn id="81" dur="200" fill="hold"/>
                                        <p:tgtEl>
                                          <p:spTgt spid="82"/>
                                        </p:tgtEl>
                                      </p:cBhvr>
                                      <p:by x="90000" y="90000"/>
                                    </p:animScale>
                                  </p:childTnLst>
                                </p:cTn>
                              </p:par>
                              <p:par>
                                <p:cTn id="82" presetID="6" presetClass="emph" presetSubtype="0" fill="hold" nodeType="withEffect">
                                  <p:stCondLst>
                                    <p:cond delay="400"/>
                                  </p:stCondLst>
                                  <p:childTnLst>
                                    <p:animScale>
                                      <p:cBhvr>
                                        <p:cTn id="83" dur="100" fill="hold"/>
                                        <p:tgtEl>
                                          <p:spTgt spid="82"/>
                                        </p:tgtEl>
                                      </p:cBhvr>
                                      <p:by x="105000" y="105000"/>
                                    </p:animScale>
                                  </p:childTnLst>
                                </p:cTn>
                              </p:par>
                              <p:par>
                                <p:cTn id="84" presetID="6" presetClass="emph" presetSubtype="0" fill="hold" nodeType="withEffect">
                                  <p:stCondLst>
                                    <p:cond delay="500"/>
                                  </p:stCondLst>
                                  <p:childTnLst>
                                    <p:animScale>
                                      <p:cBhvr>
                                        <p:cTn id="85" dur="200" fill="hold"/>
                                        <p:tgtEl>
                                          <p:spTgt spid="82"/>
                                        </p:tgtEl>
                                      </p:cBhvr>
                                      <p:by x="95000" y="95000"/>
                                    </p:animScale>
                                  </p:childTnLst>
                                </p:cTn>
                              </p:par>
                            </p:childTnLst>
                          </p:cTn>
                        </p:par>
                        <p:par>
                          <p:cTn id="86" fill="hold">
                            <p:stCondLst>
                              <p:cond delay="5000"/>
                            </p:stCondLst>
                            <p:childTnLst>
                              <p:par>
                                <p:cTn id="87" presetID="22" presetClass="entr" presetSubtype="8" fill="hold" grpId="0" nodeType="after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wipe(left)">
                                      <p:cBhvr>
                                        <p:cTn id="89" dur="500"/>
                                        <p:tgtEl>
                                          <p:spTgt spid="76"/>
                                        </p:tgtEl>
                                      </p:cBhvr>
                                    </p:animEffect>
                                  </p:childTnLst>
                                </p:cTn>
                              </p:par>
                            </p:childTnLst>
                          </p:cTn>
                        </p:par>
                        <p:par>
                          <p:cTn id="90" fill="hold">
                            <p:stCondLst>
                              <p:cond delay="5500"/>
                            </p:stCondLst>
                            <p:childTnLst>
                              <p:par>
                                <p:cTn id="91" presetID="2" presetClass="entr" presetSubtype="8"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fill="hold"/>
                                        <p:tgtEl>
                                          <p:spTgt spid="37"/>
                                        </p:tgtEl>
                                        <p:attrNameLst>
                                          <p:attrName>ppt_x</p:attrName>
                                        </p:attrNameLst>
                                      </p:cBhvr>
                                      <p:tavLst>
                                        <p:tav tm="0">
                                          <p:val>
                                            <p:strVal val="0-#ppt_w/2"/>
                                          </p:val>
                                        </p:tav>
                                        <p:tav tm="100000">
                                          <p:val>
                                            <p:strVal val="#ppt_x"/>
                                          </p:val>
                                        </p:tav>
                                      </p:tavLst>
                                    </p:anim>
                                    <p:anim calcmode="lin" valueType="num">
                                      <p:cBhvr additive="base">
                                        <p:cTn id="94" dur="500" fill="hold"/>
                                        <p:tgtEl>
                                          <p:spTgt spid="37"/>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6" presetClass="emph" presetSubtype="0" fill="hold" nodeType="afterEffect">
                                  <p:stCondLst>
                                    <p:cond delay="0"/>
                                  </p:stCondLst>
                                  <p:childTnLst>
                                    <p:animEffect transition="out" filter="fade">
                                      <p:cBhvr>
                                        <p:cTn id="97" dur="500" tmFilter="0, 0; .2, .5; .8, .5; 1, 0"/>
                                        <p:tgtEl>
                                          <p:spTgt spid="82"/>
                                        </p:tgtEl>
                                      </p:cBhvr>
                                    </p:animEffect>
                                    <p:animScale>
                                      <p:cBhvr>
                                        <p:cTn id="98" dur="250" autoRev="1" fill="hold"/>
                                        <p:tgtEl>
                                          <p:spTgt spid="82"/>
                                        </p:tgtEl>
                                      </p:cBhvr>
                                      <p:by x="105000" y="105000"/>
                                    </p:animScale>
                                  </p:childTnLst>
                                </p:cTn>
                              </p:par>
                              <p:par>
                                <p:cTn id="99" presetID="26" presetClass="emph" presetSubtype="0" fill="hold" grpId="1" nodeType="with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6" grpId="1"/>
      <p:bldP spid="87" grpId="0"/>
      <p:bldP spid="93" grpId="0"/>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矩形 4"/>
          <p:cNvSpPr/>
          <p:nvPr/>
        </p:nvSpPr>
        <p:spPr>
          <a:xfrm>
            <a:off x="900113" y="2044426"/>
            <a:ext cx="2505075" cy="1285875"/>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 name="组合 121"/>
          <p:cNvGrpSpPr>
            <a:grpSpLocks/>
          </p:cNvGrpSpPr>
          <p:nvPr/>
        </p:nvGrpSpPr>
        <p:grpSpPr bwMode="auto">
          <a:xfrm>
            <a:off x="1671638" y="1445938"/>
            <a:ext cx="1116012" cy="1116013"/>
            <a:chOff x="3329595" y="1685368"/>
            <a:chExt cx="1116000" cy="1116000"/>
          </a:xfrm>
        </p:grpSpPr>
        <p:grpSp>
          <p:nvGrpSpPr>
            <p:cNvPr id="7" name="组合 122"/>
            <p:cNvGrpSpPr>
              <a:grpSpLocks/>
            </p:cNvGrpSpPr>
            <p:nvPr/>
          </p:nvGrpSpPr>
          <p:grpSpPr bwMode="auto">
            <a:xfrm>
              <a:off x="3329595" y="1685368"/>
              <a:ext cx="1116000" cy="1116000"/>
              <a:chOff x="3272949" y="3722523"/>
              <a:chExt cx="813408" cy="877328"/>
            </a:xfrm>
          </p:grpSpPr>
          <p:sp>
            <p:nvSpPr>
              <p:cNvPr id="9" name="椭圆 8"/>
              <p:cNvSpPr/>
              <p:nvPr/>
            </p:nvSpPr>
            <p:spPr>
              <a:xfrm>
                <a:off x="3272949" y="3722523"/>
                <a:ext cx="813408" cy="877328"/>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 name="椭圆 9"/>
              <p:cNvSpPr/>
              <p:nvPr/>
            </p:nvSpPr>
            <p:spPr>
              <a:xfrm>
                <a:off x="3285676" y="3736251"/>
                <a:ext cx="787954" cy="849872"/>
              </a:xfrm>
              <a:prstGeom prst="ellipse">
                <a:avLst/>
              </a:pr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8" name="文本框 123"/>
            <p:cNvSpPr txBox="1">
              <a:spLocks noChangeArrowheads="1"/>
            </p:cNvSpPr>
            <p:nvPr/>
          </p:nvSpPr>
          <p:spPr bwMode="auto">
            <a:xfrm>
              <a:off x="3410542" y="1889425"/>
              <a:ext cx="954107" cy="707886"/>
            </a:xfrm>
            <a:prstGeom prst="rect">
              <a:avLst/>
            </a:prstGeom>
            <a:noFill/>
            <a:ln w="9525">
              <a:noFill/>
              <a:miter lim="800000"/>
              <a:headEnd/>
              <a:tailEnd/>
            </a:ln>
          </p:spPr>
          <p:txBody>
            <a:bodyPr wrap="none">
              <a:spAutoFit/>
            </a:bodyPr>
            <a:lstStyle/>
            <a:p>
              <a:pPr algn="ctr"/>
              <a:r>
                <a:rPr lang="zh-CN" altLang="en-US" sz="2000">
                  <a:latin typeface="微软雅黑" pitchFamily="34" charset="-122"/>
                  <a:ea typeface="微软雅黑" pitchFamily="34" charset="-122"/>
                </a:rPr>
                <a:t>下一步</a:t>
              </a:r>
              <a:endParaRPr lang="en-US" altLang="zh-CN" sz="2000">
                <a:latin typeface="微软雅黑" pitchFamily="34" charset="-122"/>
                <a:ea typeface="微软雅黑" pitchFamily="34" charset="-122"/>
              </a:endParaRPr>
            </a:p>
            <a:p>
              <a:pPr algn="ctr"/>
              <a:r>
                <a:rPr lang="zh-CN" altLang="en-US" sz="2000">
                  <a:latin typeface="微软雅黑" pitchFamily="34" charset="-122"/>
                  <a:ea typeface="微软雅黑" pitchFamily="34" charset="-122"/>
                </a:rPr>
                <a:t>行动</a:t>
              </a:r>
            </a:p>
          </p:txBody>
        </p:sp>
      </p:grpSp>
      <p:grpSp>
        <p:nvGrpSpPr>
          <p:cNvPr id="11" name="组合 163"/>
          <p:cNvGrpSpPr>
            <a:grpSpLocks/>
          </p:cNvGrpSpPr>
          <p:nvPr/>
        </p:nvGrpSpPr>
        <p:grpSpPr bwMode="auto">
          <a:xfrm rot="10800000">
            <a:off x="2516188" y="1445938"/>
            <a:ext cx="1470025" cy="1116013"/>
            <a:chOff x="109391" y="3547637"/>
            <a:chExt cx="1471124" cy="1116000"/>
          </a:xfrm>
        </p:grpSpPr>
        <p:grpSp>
          <p:nvGrpSpPr>
            <p:cNvPr id="12" name="组合 164"/>
            <p:cNvGrpSpPr>
              <a:grpSpLocks/>
            </p:cNvGrpSpPr>
            <p:nvPr/>
          </p:nvGrpSpPr>
          <p:grpSpPr bwMode="auto">
            <a:xfrm>
              <a:off x="109391" y="3547637"/>
              <a:ext cx="1471124" cy="1116000"/>
              <a:chOff x="473003" y="3554634"/>
              <a:chExt cx="1471124" cy="1116000"/>
            </a:xfrm>
          </p:grpSpPr>
          <p:sp>
            <p:nvSpPr>
              <p:cNvPr id="15" name="任意多边形 14"/>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89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6" name="任意多边形 15"/>
              <p:cNvSpPr/>
              <p:nvPr/>
            </p:nvSpPr>
            <p:spPr>
              <a:xfrm>
                <a:off x="490479" y="3572097"/>
                <a:ext cx="1436173"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7" name="文本框 169"/>
              <p:cNvSpPr txBox="1">
                <a:spLocks noChangeArrowheads="1"/>
              </p:cNvSpPr>
              <p:nvPr/>
            </p:nvSpPr>
            <p:spPr bwMode="auto">
              <a:xfrm>
                <a:off x="682190" y="3912579"/>
                <a:ext cx="697627" cy="400110"/>
              </a:xfrm>
              <a:prstGeom prst="rect">
                <a:avLst/>
              </a:prstGeom>
              <a:noFill/>
              <a:ln w="9525">
                <a:noFill/>
                <a:miter lim="800000"/>
                <a:headEnd/>
                <a:tailEnd/>
              </a:ln>
            </p:spPr>
            <p:txBody>
              <a:bodyPr wrap="none">
                <a:spAutoFit/>
              </a:bodyPr>
              <a:lstStyle/>
              <a:p>
                <a:r>
                  <a:rPr lang="zh-CN" altLang="en-US" sz="2000">
                    <a:latin typeface="微软雅黑" pitchFamily="34" charset="-122"/>
                    <a:ea typeface="微软雅黑" pitchFamily="34" charset="-122"/>
                  </a:rPr>
                  <a:t>愿景</a:t>
                </a:r>
              </a:p>
            </p:txBody>
          </p:sp>
        </p:grpSp>
        <p:sp>
          <p:nvSpPr>
            <p:cNvPr id="13" name="任意多边形 12"/>
            <p:cNvSpPr/>
            <p:nvPr/>
          </p:nvSpPr>
          <p:spPr>
            <a:xfrm>
              <a:off x="120512" y="3565100"/>
              <a:ext cx="1448882" cy="1081074"/>
            </a:xfrm>
            <a:custGeom>
              <a:avLst/>
              <a:gdLst>
                <a:gd name="connsiteX0" fmla="*/ 540000 w 1448965"/>
                <a:gd name="connsiteY0" fmla="*/ 0 h 1080000"/>
                <a:gd name="connsiteX1" fmla="*/ 1037564 w 1448965"/>
                <a:gd name="connsiteY1" fmla="*/ 329808 h 1080000"/>
                <a:gd name="connsiteX2" fmla="*/ 1061464 w 1448965"/>
                <a:gd name="connsiteY2" fmla="*/ 406799 h 1080000"/>
                <a:gd name="connsiteX3" fmla="*/ 1204165 w 1448965"/>
                <a:gd name="connsiteY3" fmla="*/ 406799 h 1080000"/>
                <a:gd name="connsiteX4" fmla="*/ 1204165 w 1448965"/>
                <a:gd name="connsiteY4" fmla="*/ 273599 h 1080000"/>
                <a:gd name="connsiteX5" fmla="*/ 1448965 w 1448965"/>
                <a:gd name="connsiteY5" fmla="*/ 539999 h 1080000"/>
                <a:gd name="connsiteX6" fmla="*/ 1204165 w 1448965"/>
                <a:gd name="connsiteY6" fmla="*/ 806399 h 1080000"/>
                <a:gd name="connsiteX7" fmla="*/ 1204165 w 1448965"/>
                <a:gd name="connsiteY7" fmla="*/ 673199 h 1080000"/>
                <a:gd name="connsiteX8" fmla="*/ 1061464 w 1448965"/>
                <a:gd name="connsiteY8" fmla="*/ 673199 h 1080000"/>
                <a:gd name="connsiteX9" fmla="*/ 1037564 w 1448965"/>
                <a:gd name="connsiteY9" fmla="*/ 750193 h 1080000"/>
                <a:gd name="connsiteX10" fmla="*/ 540000 w 1448965"/>
                <a:gd name="connsiteY10" fmla="*/ 1080000 h 1080000"/>
                <a:gd name="connsiteX11" fmla="*/ 0 w 1448965"/>
                <a:gd name="connsiteY11" fmla="*/ 540000 h 1080000"/>
                <a:gd name="connsiteX12" fmla="*/ 540000 w 1448965"/>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8965" h="1080000">
                  <a:moveTo>
                    <a:pt x="540000" y="0"/>
                  </a:moveTo>
                  <a:cubicBezTo>
                    <a:pt x="763676" y="0"/>
                    <a:pt x="955588" y="135994"/>
                    <a:pt x="1037564" y="329808"/>
                  </a:cubicBezTo>
                  <a:lnTo>
                    <a:pt x="1061464" y="406799"/>
                  </a:lnTo>
                  <a:lnTo>
                    <a:pt x="1204165" y="406799"/>
                  </a:lnTo>
                  <a:lnTo>
                    <a:pt x="1204165" y="273599"/>
                  </a:lnTo>
                  <a:lnTo>
                    <a:pt x="1448965" y="539999"/>
                  </a:lnTo>
                  <a:lnTo>
                    <a:pt x="1204165" y="806399"/>
                  </a:lnTo>
                  <a:lnTo>
                    <a:pt x="1204165"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4" name="文本框 166"/>
            <p:cNvSpPr txBox="1">
              <a:spLocks noChangeArrowheads="1"/>
            </p:cNvSpPr>
            <p:nvPr/>
          </p:nvSpPr>
          <p:spPr bwMode="auto">
            <a:xfrm rot="10800000">
              <a:off x="308654" y="3923582"/>
              <a:ext cx="697627" cy="400110"/>
            </a:xfrm>
            <a:prstGeom prst="rect">
              <a:avLst/>
            </a:prstGeom>
            <a:noFill/>
            <a:ln w="9525">
              <a:noFill/>
              <a:miter lim="800000"/>
              <a:headEnd/>
              <a:tailEnd/>
            </a:ln>
          </p:spPr>
          <p:txBody>
            <a:bodyPr wrap="none">
              <a:spAutoFit/>
            </a:bodyPr>
            <a:lstStyle/>
            <a:p>
              <a:r>
                <a:rPr lang="zh-CN" altLang="en-US" sz="2000">
                  <a:latin typeface="微软雅黑" pitchFamily="34" charset="-122"/>
                  <a:ea typeface="微软雅黑" pitchFamily="34" charset="-122"/>
                </a:rPr>
                <a:t>任务</a:t>
              </a:r>
            </a:p>
          </p:txBody>
        </p:sp>
      </p:grpSp>
      <p:grpSp>
        <p:nvGrpSpPr>
          <p:cNvPr id="18" name="组合 159"/>
          <p:cNvGrpSpPr>
            <a:grpSpLocks/>
          </p:cNvGrpSpPr>
          <p:nvPr/>
        </p:nvGrpSpPr>
        <p:grpSpPr bwMode="auto">
          <a:xfrm rot="10800000">
            <a:off x="2889250" y="2328588"/>
            <a:ext cx="1116013" cy="1506538"/>
            <a:chOff x="569512" y="1958137"/>
            <a:chExt cx="1116000" cy="1507122"/>
          </a:xfrm>
        </p:grpSpPr>
        <p:sp>
          <p:nvSpPr>
            <p:cNvPr id="19" name="任意多边形 18"/>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62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0" name="任意多边形 19"/>
            <p:cNvSpPr/>
            <p:nvPr/>
          </p:nvSpPr>
          <p:spPr>
            <a:xfrm>
              <a:off x="586975" y="1975607"/>
              <a:ext cx="1081074" cy="1472182"/>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1" name="文本框 162"/>
            <p:cNvSpPr txBox="1">
              <a:spLocks noChangeArrowheads="1"/>
            </p:cNvSpPr>
            <p:nvPr/>
          </p:nvSpPr>
          <p:spPr bwMode="auto">
            <a:xfrm rot="10800000">
              <a:off x="759132" y="2121639"/>
              <a:ext cx="697627" cy="707886"/>
            </a:xfrm>
            <a:prstGeom prst="rect">
              <a:avLst/>
            </a:prstGeom>
            <a:noFill/>
            <a:ln w="9525">
              <a:noFill/>
              <a:miter lim="800000"/>
              <a:headEnd/>
              <a:tailEnd/>
            </a:ln>
          </p:spPr>
          <p:txBody>
            <a:bodyPr wrap="none">
              <a:spAutoFit/>
            </a:bodyPr>
            <a:lstStyle/>
            <a:p>
              <a:r>
                <a:rPr lang="zh-CN" altLang="en-US" sz="2000">
                  <a:latin typeface="微软雅黑" pitchFamily="34" charset="-122"/>
                  <a:ea typeface="微软雅黑" pitchFamily="34" charset="-122"/>
                </a:rPr>
                <a:t>责任</a:t>
              </a:r>
              <a:endParaRPr lang="en-US" altLang="zh-CN" sz="2000">
                <a:latin typeface="微软雅黑" pitchFamily="34" charset="-122"/>
                <a:ea typeface="微软雅黑" pitchFamily="34" charset="-122"/>
              </a:endParaRPr>
            </a:p>
            <a:p>
              <a:r>
                <a:rPr lang="zh-CN" altLang="en-US" sz="2000">
                  <a:latin typeface="微软雅黑" pitchFamily="34" charset="-122"/>
                  <a:ea typeface="微软雅黑" pitchFamily="34" charset="-122"/>
                </a:rPr>
                <a:t>范围</a:t>
              </a:r>
            </a:p>
          </p:txBody>
        </p:sp>
      </p:grpSp>
      <p:grpSp>
        <p:nvGrpSpPr>
          <p:cNvPr id="24" name="组合 24"/>
          <p:cNvGrpSpPr>
            <a:grpSpLocks/>
          </p:cNvGrpSpPr>
          <p:nvPr/>
        </p:nvGrpSpPr>
        <p:grpSpPr bwMode="auto">
          <a:xfrm>
            <a:off x="1662113" y="2719113"/>
            <a:ext cx="1470025" cy="1116013"/>
            <a:chOff x="473003" y="3554634"/>
            <a:chExt cx="1471124" cy="1116000"/>
          </a:xfrm>
        </p:grpSpPr>
        <p:sp>
          <p:nvSpPr>
            <p:cNvPr id="25" name="任意多边形 24"/>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08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任意多边形 25"/>
            <p:cNvSpPr/>
            <p:nvPr/>
          </p:nvSpPr>
          <p:spPr>
            <a:xfrm>
              <a:off x="490478" y="3572097"/>
              <a:ext cx="1436173"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7" name="文本框 86"/>
            <p:cNvSpPr txBox="1">
              <a:spLocks noChangeArrowheads="1"/>
            </p:cNvSpPr>
            <p:nvPr/>
          </p:nvSpPr>
          <p:spPr bwMode="auto">
            <a:xfrm>
              <a:off x="682190" y="3912579"/>
              <a:ext cx="697627" cy="400110"/>
            </a:xfrm>
            <a:prstGeom prst="rect">
              <a:avLst/>
            </a:prstGeom>
            <a:noFill/>
            <a:ln w="9525">
              <a:noFill/>
              <a:miter lim="800000"/>
              <a:headEnd/>
              <a:tailEnd/>
            </a:ln>
          </p:spPr>
          <p:txBody>
            <a:bodyPr wrap="none">
              <a:spAutoFit/>
            </a:bodyPr>
            <a:lstStyle/>
            <a:p>
              <a:r>
                <a:rPr lang="zh-CN" altLang="en-US" sz="2000">
                  <a:latin typeface="微软雅黑" pitchFamily="34" charset="-122"/>
                  <a:ea typeface="微软雅黑" pitchFamily="34" charset="-122"/>
                </a:rPr>
                <a:t>愿景</a:t>
              </a:r>
            </a:p>
          </p:txBody>
        </p:sp>
      </p:grpSp>
      <p:grpSp>
        <p:nvGrpSpPr>
          <p:cNvPr id="28" name="组合 153"/>
          <p:cNvGrpSpPr>
            <a:grpSpLocks/>
          </p:cNvGrpSpPr>
          <p:nvPr/>
        </p:nvGrpSpPr>
        <p:grpSpPr bwMode="auto">
          <a:xfrm>
            <a:off x="382588" y="2719113"/>
            <a:ext cx="1471612" cy="1116013"/>
            <a:chOff x="473003" y="3554634"/>
            <a:chExt cx="1471124" cy="1116000"/>
          </a:xfrm>
        </p:grpSpPr>
        <p:sp>
          <p:nvSpPr>
            <p:cNvPr id="29" name="任意多边形 28"/>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08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0" name="任意多边形 29"/>
            <p:cNvSpPr/>
            <p:nvPr/>
          </p:nvSpPr>
          <p:spPr>
            <a:xfrm>
              <a:off x="490459" y="3572097"/>
              <a:ext cx="1436212"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1" name="文本框 158"/>
            <p:cNvSpPr txBox="1">
              <a:spLocks noChangeArrowheads="1"/>
            </p:cNvSpPr>
            <p:nvPr/>
          </p:nvSpPr>
          <p:spPr bwMode="auto">
            <a:xfrm>
              <a:off x="682190" y="3912579"/>
              <a:ext cx="697627" cy="400110"/>
            </a:xfrm>
            <a:prstGeom prst="rect">
              <a:avLst/>
            </a:prstGeom>
            <a:noFill/>
            <a:ln w="9525">
              <a:noFill/>
              <a:miter lim="800000"/>
              <a:headEnd/>
              <a:tailEnd/>
            </a:ln>
          </p:spPr>
          <p:txBody>
            <a:bodyPr wrap="none">
              <a:spAutoFit/>
            </a:bodyPr>
            <a:lstStyle/>
            <a:p>
              <a:r>
                <a:rPr lang="zh-CN" altLang="en-US" sz="2000">
                  <a:latin typeface="微软雅黑" pitchFamily="34" charset="-122"/>
                  <a:ea typeface="微软雅黑" pitchFamily="34" charset="-122"/>
                </a:rPr>
                <a:t>愿景</a:t>
              </a:r>
            </a:p>
          </p:txBody>
        </p:sp>
      </p:grpSp>
      <p:grpSp>
        <p:nvGrpSpPr>
          <p:cNvPr id="32" name="组合 23"/>
          <p:cNvGrpSpPr>
            <a:grpSpLocks/>
          </p:cNvGrpSpPr>
          <p:nvPr/>
        </p:nvGrpSpPr>
        <p:grpSpPr bwMode="auto">
          <a:xfrm>
            <a:off x="377825" y="1445938"/>
            <a:ext cx="1116013" cy="1506538"/>
            <a:chOff x="569512" y="1958137"/>
            <a:chExt cx="1116000" cy="1507122"/>
          </a:xfrm>
        </p:grpSpPr>
        <p:sp>
          <p:nvSpPr>
            <p:cNvPr id="33" name="任意多边形 32"/>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endParaRPr>
            </a:p>
          </p:txBody>
        </p:sp>
        <p:sp>
          <p:nvSpPr>
            <p:cNvPr id="34" name="任意多边形 33"/>
            <p:cNvSpPr/>
            <p:nvPr/>
          </p:nvSpPr>
          <p:spPr>
            <a:xfrm>
              <a:off x="586975" y="1975607"/>
              <a:ext cx="1081074" cy="1472182"/>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endParaRPr>
            </a:p>
          </p:txBody>
        </p:sp>
        <p:sp>
          <p:nvSpPr>
            <p:cNvPr id="35" name="文本框 81"/>
            <p:cNvSpPr txBox="1">
              <a:spLocks noChangeArrowheads="1"/>
            </p:cNvSpPr>
            <p:nvPr/>
          </p:nvSpPr>
          <p:spPr bwMode="auto">
            <a:xfrm>
              <a:off x="778699" y="2316082"/>
              <a:ext cx="697627" cy="400110"/>
            </a:xfrm>
            <a:prstGeom prst="rect">
              <a:avLst/>
            </a:prstGeom>
            <a:noFill/>
            <a:ln w="9525">
              <a:noFill/>
              <a:miter lim="800000"/>
              <a:headEnd/>
              <a:tailEnd/>
            </a:ln>
          </p:spPr>
          <p:txBody>
            <a:bodyPr wrap="none">
              <a:spAutoFit/>
            </a:bodyPr>
            <a:lstStyle/>
            <a:p>
              <a:r>
                <a:rPr lang="zh-CN" altLang="en-US" sz="2000" b="1" dirty="0">
                  <a:solidFill>
                    <a:srgbClr val="007CD0"/>
                  </a:solidFill>
                  <a:latin typeface="微软雅黑" pitchFamily="34" charset="-122"/>
                  <a:ea typeface="微软雅黑" pitchFamily="34" charset="-122"/>
                </a:rPr>
                <a:t>原则</a:t>
              </a:r>
            </a:p>
          </p:txBody>
        </p:sp>
      </p:grpSp>
      <p:sp>
        <p:nvSpPr>
          <p:cNvPr id="36" name="矩形 35"/>
          <p:cNvSpPr/>
          <p:nvPr/>
        </p:nvSpPr>
        <p:spPr>
          <a:xfrm>
            <a:off x="5688013" y="2080938"/>
            <a:ext cx="2505075" cy="1285875"/>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7" name="组合 145"/>
          <p:cNvGrpSpPr>
            <a:grpSpLocks/>
          </p:cNvGrpSpPr>
          <p:nvPr/>
        </p:nvGrpSpPr>
        <p:grpSpPr bwMode="auto">
          <a:xfrm>
            <a:off x="5140325" y="1536426"/>
            <a:ext cx="1116013" cy="1116012"/>
            <a:chOff x="3329595" y="1685368"/>
            <a:chExt cx="1116000" cy="1116000"/>
          </a:xfrm>
        </p:grpSpPr>
        <p:grpSp>
          <p:nvGrpSpPr>
            <p:cNvPr id="38" name="组合 146"/>
            <p:cNvGrpSpPr>
              <a:grpSpLocks/>
            </p:cNvGrpSpPr>
            <p:nvPr/>
          </p:nvGrpSpPr>
          <p:grpSpPr bwMode="auto">
            <a:xfrm>
              <a:off x="3329595" y="1685368"/>
              <a:ext cx="1116000" cy="1116000"/>
              <a:chOff x="3272949" y="3722523"/>
              <a:chExt cx="813408" cy="877328"/>
            </a:xfrm>
          </p:grpSpPr>
          <p:sp>
            <p:nvSpPr>
              <p:cNvPr id="40" name="椭圆 39"/>
              <p:cNvSpPr/>
              <p:nvPr/>
            </p:nvSpPr>
            <p:spPr>
              <a:xfrm>
                <a:off x="3272949" y="3722523"/>
                <a:ext cx="813408" cy="877328"/>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1" name="椭圆 40"/>
              <p:cNvSpPr/>
              <p:nvPr/>
            </p:nvSpPr>
            <p:spPr>
              <a:xfrm>
                <a:off x="3285677" y="3736250"/>
                <a:ext cx="787952" cy="849873"/>
              </a:xfrm>
              <a:prstGeom prst="ellipse">
                <a:avLst/>
              </a:pr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39" name="文本框 147"/>
            <p:cNvSpPr txBox="1">
              <a:spLocks noChangeArrowheads="1"/>
            </p:cNvSpPr>
            <p:nvPr/>
          </p:nvSpPr>
          <p:spPr bwMode="auto">
            <a:xfrm>
              <a:off x="3538751" y="2069054"/>
              <a:ext cx="697628" cy="400110"/>
            </a:xfrm>
            <a:prstGeom prst="rect">
              <a:avLst/>
            </a:prstGeom>
            <a:noFill/>
            <a:ln w="9525">
              <a:noFill/>
              <a:miter lim="800000"/>
              <a:headEnd/>
              <a:tailEnd/>
            </a:ln>
          </p:spPr>
          <p:txBody>
            <a:bodyPr wrap="none">
              <a:spAutoFit/>
            </a:bodyPr>
            <a:lstStyle/>
            <a:p>
              <a:pPr algn="ctr"/>
              <a:r>
                <a:rPr lang="zh-CN" altLang="en-US" sz="2000">
                  <a:latin typeface="微软雅黑" pitchFamily="34" charset="-122"/>
                  <a:ea typeface="微软雅黑" pitchFamily="34" charset="-122"/>
                </a:rPr>
                <a:t>原则</a:t>
              </a:r>
            </a:p>
          </p:txBody>
        </p:sp>
      </p:grpSp>
      <p:grpSp>
        <p:nvGrpSpPr>
          <p:cNvPr id="42" name="组合 110"/>
          <p:cNvGrpSpPr>
            <a:grpSpLocks/>
          </p:cNvGrpSpPr>
          <p:nvPr/>
        </p:nvGrpSpPr>
        <p:grpSpPr bwMode="auto">
          <a:xfrm rot="10800000">
            <a:off x="5140325" y="2433363"/>
            <a:ext cx="1116013" cy="1506538"/>
            <a:chOff x="569512" y="1958137"/>
            <a:chExt cx="1116000" cy="1507122"/>
          </a:xfrm>
        </p:grpSpPr>
        <p:sp>
          <p:nvSpPr>
            <p:cNvPr id="43" name="任意多边形 42"/>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62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4" name="任意多边形 43"/>
            <p:cNvSpPr/>
            <p:nvPr/>
          </p:nvSpPr>
          <p:spPr>
            <a:xfrm>
              <a:off x="586975" y="1975607"/>
              <a:ext cx="1081074" cy="1472182"/>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5" name="文本框 113"/>
            <p:cNvSpPr txBox="1">
              <a:spLocks noChangeArrowheads="1"/>
            </p:cNvSpPr>
            <p:nvPr/>
          </p:nvSpPr>
          <p:spPr bwMode="auto">
            <a:xfrm rot="10800000">
              <a:off x="787362" y="2345310"/>
              <a:ext cx="697627" cy="400110"/>
            </a:xfrm>
            <a:prstGeom prst="rect">
              <a:avLst/>
            </a:prstGeom>
            <a:noFill/>
            <a:ln w="9525">
              <a:noFill/>
              <a:miter lim="800000"/>
              <a:headEnd/>
              <a:tailEnd/>
            </a:ln>
          </p:spPr>
          <p:txBody>
            <a:bodyPr wrap="none">
              <a:spAutoFit/>
            </a:bodyPr>
            <a:lstStyle/>
            <a:p>
              <a:r>
                <a:rPr lang="zh-CN" altLang="en-US" sz="2000">
                  <a:latin typeface="微软雅黑" pitchFamily="34" charset="-122"/>
                  <a:ea typeface="微软雅黑" pitchFamily="34" charset="-122"/>
                </a:rPr>
                <a:t>愿景</a:t>
              </a:r>
            </a:p>
          </p:txBody>
        </p:sp>
      </p:grpSp>
      <p:grpSp>
        <p:nvGrpSpPr>
          <p:cNvPr id="46" name="组合 96"/>
          <p:cNvGrpSpPr>
            <a:grpSpLocks/>
          </p:cNvGrpSpPr>
          <p:nvPr/>
        </p:nvGrpSpPr>
        <p:grpSpPr bwMode="auto">
          <a:xfrm rot="10800000">
            <a:off x="6084888" y="2823888"/>
            <a:ext cx="1470025" cy="1116013"/>
            <a:chOff x="109391" y="3547637"/>
            <a:chExt cx="1471124" cy="1116000"/>
          </a:xfrm>
        </p:grpSpPr>
        <p:grpSp>
          <p:nvGrpSpPr>
            <p:cNvPr id="47" name="组合 97"/>
            <p:cNvGrpSpPr>
              <a:grpSpLocks/>
            </p:cNvGrpSpPr>
            <p:nvPr/>
          </p:nvGrpSpPr>
          <p:grpSpPr bwMode="auto">
            <a:xfrm>
              <a:off x="109391" y="3547637"/>
              <a:ext cx="1471124" cy="1116000"/>
              <a:chOff x="473003" y="3554634"/>
              <a:chExt cx="1471124" cy="1116000"/>
            </a:xfrm>
          </p:grpSpPr>
          <p:sp>
            <p:nvSpPr>
              <p:cNvPr id="50" name="任意多边形 49"/>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89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1" name="任意多边形 50"/>
              <p:cNvSpPr/>
              <p:nvPr/>
            </p:nvSpPr>
            <p:spPr>
              <a:xfrm>
                <a:off x="490479" y="3572097"/>
                <a:ext cx="1436173"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5" name="文本框 109"/>
              <p:cNvSpPr txBox="1">
                <a:spLocks noChangeArrowheads="1"/>
              </p:cNvSpPr>
              <p:nvPr/>
            </p:nvSpPr>
            <p:spPr bwMode="auto">
              <a:xfrm>
                <a:off x="682190" y="3912579"/>
                <a:ext cx="697627" cy="400110"/>
              </a:xfrm>
              <a:prstGeom prst="rect">
                <a:avLst/>
              </a:prstGeom>
              <a:noFill/>
              <a:ln w="9525">
                <a:noFill/>
                <a:miter lim="800000"/>
                <a:headEnd/>
                <a:tailEnd/>
              </a:ln>
            </p:spPr>
            <p:txBody>
              <a:bodyPr wrap="none">
                <a:spAutoFit/>
              </a:bodyPr>
              <a:lstStyle/>
              <a:p>
                <a:r>
                  <a:rPr lang="zh-CN" altLang="en-US" sz="2000">
                    <a:latin typeface="微软雅黑" pitchFamily="34" charset="-122"/>
                    <a:ea typeface="微软雅黑" pitchFamily="34" charset="-122"/>
                  </a:rPr>
                  <a:t>愿景</a:t>
                </a:r>
              </a:p>
            </p:txBody>
          </p:sp>
        </p:grpSp>
        <p:sp>
          <p:nvSpPr>
            <p:cNvPr id="48" name="任意多边形 47"/>
            <p:cNvSpPr/>
            <p:nvPr/>
          </p:nvSpPr>
          <p:spPr>
            <a:xfrm>
              <a:off x="120512" y="3565100"/>
              <a:ext cx="1448882" cy="1081074"/>
            </a:xfrm>
            <a:custGeom>
              <a:avLst/>
              <a:gdLst>
                <a:gd name="connsiteX0" fmla="*/ 540000 w 1448965"/>
                <a:gd name="connsiteY0" fmla="*/ 0 h 1080000"/>
                <a:gd name="connsiteX1" fmla="*/ 1037564 w 1448965"/>
                <a:gd name="connsiteY1" fmla="*/ 329808 h 1080000"/>
                <a:gd name="connsiteX2" fmla="*/ 1061464 w 1448965"/>
                <a:gd name="connsiteY2" fmla="*/ 406799 h 1080000"/>
                <a:gd name="connsiteX3" fmla="*/ 1204165 w 1448965"/>
                <a:gd name="connsiteY3" fmla="*/ 406799 h 1080000"/>
                <a:gd name="connsiteX4" fmla="*/ 1204165 w 1448965"/>
                <a:gd name="connsiteY4" fmla="*/ 273599 h 1080000"/>
                <a:gd name="connsiteX5" fmla="*/ 1448965 w 1448965"/>
                <a:gd name="connsiteY5" fmla="*/ 539999 h 1080000"/>
                <a:gd name="connsiteX6" fmla="*/ 1204165 w 1448965"/>
                <a:gd name="connsiteY6" fmla="*/ 806399 h 1080000"/>
                <a:gd name="connsiteX7" fmla="*/ 1204165 w 1448965"/>
                <a:gd name="connsiteY7" fmla="*/ 673199 h 1080000"/>
                <a:gd name="connsiteX8" fmla="*/ 1061464 w 1448965"/>
                <a:gd name="connsiteY8" fmla="*/ 673199 h 1080000"/>
                <a:gd name="connsiteX9" fmla="*/ 1037564 w 1448965"/>
                <a:gd name="connsiteY9" fmla="*/ 750193 h 1080000"/>
                <a:gd name="connsiteX10" fmla="*/ 540000 w 1448965"/>
                <a:gd name="connsiteY10" fmla="*/ 1080000 h 1080000"/>
                <a:gd name="connsiteX11" fmla="*/ 0 w 1448965"/>
                <a:gd name="connsiteY11" fmla="*/ 540000 h 1080000"/>
                <a:gd name="connsiteX12" fmla="*/ 540000 w 1448965"/>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8965" h="1080000">
                  <a:moveTo>
                    <a:pt x="540000" y="0"/>
                  </a:moveTo>
                  <a:cubicBezTo>
                    <a:pt x="763676" y="0"/>
                    <a:pt x="955588" y="135994"/>
                    <a:pt x="1037564" y="329808"/>
                  </a:cubicBezTo>
                  <a:lnTo>
                    <a:pt x="1061464" y="406799"/>
                  </a:lnTo>
                  <a:lnTo>
                    <a:pt x="1204165" y="406799"/>
                  </a:lnTo>
                  <a:lnTo>
                    <a:pt x="1204165" y="273599"/>
                  </a:lnTo>
                  <a:lnTo>
                    <a:pt x="1448965" y="539999"/>
                  </a:lnTo>
                  <a:lnTo>
                    <a:pt x="1204165" y="806399"/>
                  </a:lnTo>
                  <a:lnTo>
                    <a:pt x="1204165"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9" name="文本框 105"/>
            <p:cNvSpPr txBox="1">
              <a:spLocks noChangeArrowheads="1"/>
            </p:cNvSpPr>
            <p:nvPr/>
          </p:nvSpPr>
          <p:spPr bwMode="auto">
            <a:xfrm rot="10800000">
              <a:off x="308654" y="3923582"/>
              <a:ext cx="697627" cy="400110"/>
            </a:xfrm>
            <a:prstGeom prst="rect">
              <a:avLst/>
            </a:prstGeom>
            <a:noFill/>
            <a:ln w="9525">
              <a:noFill/>
              <a:miter lim="800000"/>
              <a:headEnd/>
              <a:tailEnd/>
            </a:ln>
          </p:spPr>
          <p:txBody>
            <a:bodyPr wrap="none">
              <a:spAutoFit/>
            </a:bodyPr>
            <a:lstStyle/>
            <a:p>
              <a:r>
                <a:rPr lang="zh-CN" altLang="en-US" sz="2000">
                  <a:latin typeface="微软雅黑" pitchFamily="34" charset="-122"/>
                  <a:ea typeface="微软雅黑" pitchFamily="34" charset="-122"/>
                </a:rPr>
                <a:t>目标</a:t>
              </a:r>
            </a:p>
          </p:txBody>
        </p:sp>
      </p:grpSp>
      <p:grpSp>
        <p:nvGrpSpPr>
          <p:cNvPr id="56" name="组合 88"/>
          <p:cNvGrpSpPr>
            <a:grpSpLocks/>
          </p:cNvGrpSpPr>
          <p:nvPr/>
        </p:nvGrpSpPr>
        <p:grpSpPr bwMode="auto">
          <a:xfrm rot="10800000">
            <a:off x="7329488" y="2823888"/>
            <a:ext cx="1471612" cy="1116013"/>
            <a:chOff x="109391" y="3547637"/>
            <a:chExt cx="1471124" cy="1116000"/>
          </a:xfrm>
        </p:grpSpPr>
        <p:grpSp>
          <p:nvGrpSpPr>
            <p:cNvPr id="57" name="组合 89"/>
            <p:cNvGrpSpPr>
              <a:grpSpLocks/>
            </p:cNvGrpSpPr>
            <p:nvPr/>
          </p:nvGrpSpPr>
          <p:grpSpPr bwMode="auto">
            <a:xfrm>
              <a:off x="109391" y="3547637"/>
              <a:ext cx="1471124" cy="1116000"/>
              <a:chOff x="473003" y="3554634"/>
              <a:chExt cx="1471124" cy="1116000"/>
            </a:xfrm>
          </p:grpSpPr>
          <p:sp>
            <p:nvSpPr>
              <p:cNvPr id="60" name="任意多边形 59"/>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89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1" name="任意多边形 60"/>
              <p:cNvSpPr/>
              <p:nvPr/>
            </p:nvSpPr>
            <p:spPr>
              <a:xfrm>
                <a:off x="490459" y="3572097"/>
                <a:ext cx="1436212"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2" name="文本框 95"/>
              <p:cNvSpPr txBox="1">
                <a:spLocks noChangeArrowheads="1"/>
              </p:cNvSpPr>
              <p:nvPr/>
            </p:nvSpPr>
            <p:spPr bwMode="auto">
              <a:xfrm>
                <a:off x="682190" y="3912579"/>
                <a:ext cx="697627" cy="400110"/>
              </a:xfrm>
              <a:prstGeom prst="rect">
                <a:avLst/>
              </a:prstGeom>
              <a:noFill/>
              <a:ln w="9525">
                <a:noFill/>
                <a:miter lim="800000"/>
                <a:headEnd/>
                <a:tailEnd/>
              </a:ln>
            </p:spPr>
            <p:txBody>
              <a:bodyPr wrap="none">
                <a:spAutoFit/>
              </a:bodyPr>
              <a:lstStyle/>
              <a:p>
                <a:r>
                  <a:rPr lang="zh-CN" altLang="en-US" sz="2000">
                    <a:latin typeface="微软雅黑" pitchFamily="34" charset="-122"/>
                    <a:ea typeface="微软雅黑" pitchFamily="34" charset="-122"/>
                  </a:rPr>
                  <a:t>愿景</a:t>
                </a:r>
              </a:p>
            </p:txBody>
          </p:sp>
        </p:grpSp>
        <p:sp>
          <p:nvSpPr>
            <p:cNvPr id="58" name="任意多边形 57"/>
            <p:cNvSpPr/>
            <p:nvPr/>
          </p:nvSpPr>
          <p:spPr>
            <a:xfrm>
              <a:off x="120499" y="3565100"/>
              <a:ext cx="1448907" cy="1081074"/>
            </a:xfrm>
            <a:custGeom>
              <a:avLst/>
              <a:gdLst>
                <a:gd name="connsiteX0" fmla="*/ 540000 w 1448965"/>
                <a:gd name="connsiteY0" fmla="*/ 0 h 1080000"/>
                <a:gd name="connsiteX1" fmla="*/ 1037564 w 1448965"/>
                <a:gd name="connsiteY1" fmla="*/ 329808 h 1080000"/>
                <a:gd name="connsiteX2" fmla="*/ 1061464 w 1448965"/>
                <a:gd name="connsiteY2" fmla="*/ 406799 h 1080000"/>
                <a:gd name="connsiteX3" fmla="*/ 1204165 w 1448965"/>
                <a:gd name="connsiteY3" fmla="*/ 406799 h 1080000"/>
                <a:gd name="connsiteX4" fmla="*/ 1204165 w 1448965"/>
                <a:gd name="connsiteY4" fmla="*/ 273599 h 1080000"/>
                <a:gd name="connsiteX5" fmla="*/ 1448965 w 1448965"/>
                <a:gd name="connsiteY5" fmla="*/ 539999 h 1080000"/>
                <a:gd name="connsiteX6" fmla="*/ 1204165 w 1448965"/>
                <a:gd name="connsiteY6" fmla="*/ 806399 h 1080000"/>
                <a:gd name="connsiteX7" fmla="*/ 1204165 w 1448965"/>
                <a:gd name="connsiteY7" fmla="*/ 673199 h 1080000"/>
                <a:gd name="connsiteX8" fmla="*/ 1061464 w 1448965"/>
                <a:gd name="connsiteY8" fmla="*/ 673199 h 1080000"/>
                <a:gd name="connsiteX9" fmla="*/ 1037564 w 1448965"/>
                <a:gd name="connsiteY9" fmla="*/ 750193 h 1080000"/>
                <a:gd name="connsiteX10" fmla="*/ 540000 w 1448965"/>
                <a:gd name="connsiteY10" fmla="*/ 1080000 h 1080000"/>
                <a:gd name="connsiteX11" fmla="*/ 0 w 1448965"/>
                <a:gd name="connsiteY11" fmla="*/ 540000 h 1080000"/>
                <a:gd name="connsiteX12" fmla="*/ 540000 w 1448965"/>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8965" h="1080000">
                  <a:moveTo>
                    <a:pt x="540000" y="0"/>
                  </a:moveTo>
                  <a:cubicBezTo>
                    <a:pt x="763676" y="0"/>
                    <a:pt x="955588" y="135994"/>
                    <a:pt x="1037564" y="329808"/>
                  </a:cubicBezTo>
                  <a:lnTo>
                    <a:pt x="1061464" y="406799"/>
                  </a:lnTo>
                  <a:lnTo>
                    <a:pt x="1204165" y="406799"/>
                  </a:lnTo>
                  <a:lnTo>
                    <a:pt x="1204165" y="273599"/>
                  </a:lnTo>
                  <a:lnTo>
                    <a:pt x="1448965" y="539999"/>
                  </a:lnTo>
                  <a:lnTo>
                    <a:pt x="1204165" y="806399"/>
                  </a:lnTo>
                  <a:lnTo>
                    <a:pt x="1204165"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9" name="文本框 92"/>
            <p:cNvSpPr txBox="1">
              <a:spLocks noChangeArrowheads="1"/>
            </p:cNvSpPr>
            <p:nvPr/>
          </p:nvSpPr>
          <p:spPr bwMode="auto">
            <a:xfrm rot="10800000">
              <a:off x="309177" y="3788167"/>
              <a:ext cx="697627" cy="707886"/>
            </a:xfrm>
            <a:prstGeom prst="rect">
              <a:avLst/>
            </a:prstGeom>
            <a:noFill/>
            <a:ln w="9525">
              <a:noFill/>
              <a:miter lim="800000"/>
              <a:headEnd/>
              <a:tailEnd/>
            </a:ln>
          </p:spPr>
          <p:txBody>
            <a:bodyPr wrap="none">
              <a:spAutoFit/>
            </a:bodyPr>
            <a:lstStyle/>
            <a:p>
              <a:r>
                <a:rPr lang="zh-CN" altLang="en-US" sz="2000" dirty="0">
                  <a:latin typeface="微软雅黑" pitchFamily="34" charset="-122"/>
                  <a:ea typeface="微软雅黑" pitchFamily="34" charset="-122"/>
                </a:rPr>
                <a:t>责任</a:t>
              </a:r>
              <a:endParaRPr lang="en-US" altLang="zh-CN" sz="2000" dirty="0">
                <a:latin typeface="微软雅黑" pitchFamily="34" charset="-122"/>
                <a:ea typeface="微软雅黑" pitchFamily="34" charset="-122"/>
              </a:endParaRPr>
            </a:p>
            <a:p>
              <a:r>
                <a:rPr lang="zh-CN" altLang="en-US" sz="2000" dirty="0">
                  <a:latin typeface="微软雅黑" pitchFamily="34" charset="-122"/>
                  <a:ea typeface="微软雅黑" pitchFamily="34" charset="-122"/>
                </a:rPr>
                <a:t>范围</a:t>
              </a:r>
            </a:p>
          </p:txBody>
        </p:sp>
      </p:grpSp>
      <p:grpSp>
        <p:nvGrpSpPr>
          <p:cNvPr id="63" name="组合 126"/>
          <p:cNvGrpSpPr>
            <a:grpSpLocks/>
          </p:cNvGrpSpPr>
          <p:nvPr/>
        </p:nvGrpSpPr>
        <p:grpSpPr bwMode="auto">
          <a:xfrm>
            <a:off x="7685088" y="1536426"/>
            <a:ext cx="1116012" cy="1506537"/>
            <a:chOff x="569512" y="1958137"/>
            <a:chExt cx="1116000" cy="1507122"/>
          </a:xfrm>
        </p:grpSpPr>
        <p:sp>
          <p:nvSpPr>
            <p:cNvPr id="64" name="任意多边形 63"/>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5" name="任意多边形 64"/>
            <p:cNvSpPr/>
            <p:nvPr/>
          </p:nvSpPr>
          <p:spPr>
            <a:xfrm>
              <a:off x="586974" y="1975606"/>
              <a:ext cx="1081076" cy="1472184"/>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6" name="文本框 133"/>
            <p:cNvSpPr txBox="1">
              <a:spLocks noChangeArrowheads="1"/>
            </p:cNvSpPr>
            <p:nvPr/>
          </p:nvSpPr>
          <p:spPr bwMode="auto">
            <a:xfrm>
              <a:off x="778699" y="2316082"/>
              <a:ext cx="697627" cy="400110"/>
            </a:xfrm>
            <a:prstGeom prst="rect">
              <a:avLst/>
            </a:prstGeom>
            <a:noFill/>
            <a:ln w="9525">
              <a:noFill/>
              <a:miter lim="800000"/>
              <a:headEnd/>
              <a:tailEnd/>
            </a:ln>
          </p:spPr>
          <p:txBody>
            <a:bodyPr wrap="none">
              <a:spAutoFit/>
            </a:bodyPr>
            <a:lstStyle/>
            <a:p>
              <a:r>
                <a:rPr lang="zh-CN" altLang="en-US" sz="2000">
                  <a:latin typeface="微软雅黑" pitchFamily="34" charset="-122"/>
                  <a:ea typeface="微软雅黑" pitchFamily="34" charset="-122"/>
                </a:rPr>
                <a:t>任务</a:t>
              </a:r>
            </a:p>
          </p:txBody>
        </p:sp>
      </p:grpSp>
      <p:grpSp>
        <p:nvGrpSpPr>
          <p:cNvPr id="67" name="组合 191"/>
          <p:cNvGrpSpPr>
            <a:grpSpLocks/>
          </p:cNvGrpSpPr>
          <p:nvPr/>
        </p:nvGrpSpPr>
        <p:grpSpPr bwMode="auto">
          <a:xfrm>
            <a:off x="6475413" y="1553888"/>
            <a:ext cx="1471612" cy="1116013"/>
            <a:chOff x="473003" y="3554634"/>
            <a:chExt cx="1471124" cy="1116000"/>
          </a:xfrm>
        </p:grpSpPr>
        <p:sp>
          <p:nvSpPr>
            <p:cNvPr id="68" name="任意多边形 67"/>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08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endParaRPr>
            </a:p>
          </p:txBody>
        </p:sp>
        <p:sp>
          <p:nvSpPr>
            <p:cNvPr id="69" name="任意多边形 68"/>
            <p:cNvSpPr/>
            <p:nvPr/>
          </p:nvSpPr>
          <p:spPr>
            <a:xfrm>
              <a:off x="490459" y="3572097"/>
              <a:ext cx="1436212"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endParaRPr>
            </a:p>
          </p:txBody>
        </p:sp>
        <p:sp>
          <p:nvSpPr>
            <p:cNvPr id="70" name="文本框 194"/>
            <p:cNvSpPr txBox="1">
              <a:spLocks noChangeArrowheads="1"/>
            </p:cNvSpPr>
            <p:nvPr/>
          </p:nvSpPr>
          <p:spPr bwMode="auto">
            <a:xfrm>
              <a:off x="552376" y="3773963"/>
              <a:ext cx="954107" cy="707886"/>
            </a:xfrm>
            <a:prstGeom prst="rect">
              <a:avLst/>
            </a:prstGeom>
            <a:noFill/>
            <a:ln w="9525">
              <a:noFill/>
              <a:miter lim="800000"/>
              <a:headEnd/>
              <a:tailEnd/>
            </a:ln>
          </p:spPr>
          <p:txBody>
            <a:bodyPr wrap="none">
              <a:spAutoFit/>
            </a:bodyPr>
            <a:lstStyle/>
            <a:p>
              <a:pPr algn="ctr"/>
              <a:r>
                <a:rPr lang="zh-CN" altLang="en-US" sz="2000" b="1">
                  <a:solidFill>
                    <a:srgbClr val="007CD0"/>
                  </a:solidFill>
                  <a:latin typeface="微软雅黑" pitchFamily="34" charset="-122"/>
                  <a:ea typeface="微软雅黑" pitchFamily="34" charset="-122"/>
                </a:rPr>
                <a:t>下一步</a:t>
              </a:r>
              <a:endParaRPr lang="en-US" altLang="zh-CN" sz="2000" b="1">
                <a:solidFill>
                  <a:srgbClr val="007CD0"/>
                </a:solidFill>
                <a:latin typeface="微软雅黑" pitchFamily="34" charset="-122"/>
                <a:ea typeface="微软雅黑" pitchFamily="34" charset="-122"/>
              </a:endParaRPr>
            </a:p>
            <a:p>
              <a:pPr algn="ctr"/>
              <a:r>
                <a:rPr lang="zh-CN" altLang="en-US" sz="2000" b="1">
                  <a:solidFill>
                    <a:srgbClr val="007CD0"/>
                  </a:solidFill>
                  <a:latin typeface="微软雅黑" pitchFamily="34" charset="-122"/>
                  <a:ea typeface="微软雅黑" pitchFamily="34" charset="-122"/>
                </a:rPr>
                <a:t>行动</a:t>
              </a:r>
            </a:p>
          </p:txBody>
        </p:sp>
      </p:grpSp>
    </p:spTree>
    <p:extLst>
      <p:ext uri="{BB962C8B-B14F-4D97-AF65-F5344CB8AC3E}">
        <p14:creationId xmlns:p14="http://schemas.microsoft.com/office/powerpoint/2010/main" val="3251262074"/>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860"/>
                            </p:stCondLst>
                            <p:childTnLst>
                              <p:par>
                                <p:cTn id="25" presetID="22" presetClass="entr" presetSubtype="1"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childTnLst>
                          </p:cTn>
                        </p:par>
                        <p:par>
                          <p:cTn id="28" fill="hold">
                            <p:stCondLst>
                              <p:cond delay="2360"/>
                            </p:stCondLst>
                            <p:childTnLst>
                              <p:par>
                                <p:cTn id="29" presetID="22" presetClass="entr" presetSubtype="8"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2860"/>
                            </p:stCondLst>
                            <p:childTnLst>
                              <p:par>
                                <p:cTn id="33" presetID="22" presetClass="entr" presetSubtype="8"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3360"/>
                            </p:stCondLst>
                            <p:childTnLst>
                              <p:par>
                                <p:cTn id="37" presetID="22" presetClass="entr" presetSubtype="4"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par>
                          <p:cTn id="40" fill="hold">
                            <p:stCondLst>
                              <p:cond delay="3860"/>
                            </p:stCondLst>
                            <p:childTnLst>
                              <p:par>
                                <p:cTn id="41" presetID="22" presetClass="entr" presetSubtype="2"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right)">
                                      <p:cBhvr>
                                        <p:cTn id="43" dur="500"/>
                                        <p:tgtEl>
                                          <p:spTgt spid="11"/>
                                        </p:tgtEl>
                                      </p:cBhvr>
                                    </p:animEffect>
                                  </p:childTnLst>
                                </p:cTn>
                              </p:par>
                            </p:childTnLst>
                          </p:cTn>
                        </p:par>
                        <p:par>
                          <p:cTn id="44" fill="hold">
                            <p:stCondLst>
                              <p:cond delay="4360"/>
                            </p:stCondLst>
                            <p:childTnLst>
                              <p:par>
                                <p:cTn id="45" presetID="2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childTnLst>
                                </p:cTn>
                              </p:par>
                            </p:childTnLst>
                          </p:cTn>
                        </p:par>
                        <p:par>
                          <p:cTn id="49" fill="hold">
                            <p:stCondLst>
                              <p:cond delay="4860"/>
                            </p:stCondLst>
                            <p:childTnLst>
                              <p:par>
                                <p:cTn id="50" presetID="10" presetClass="entr" presetSubtype="0"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par>
                          <p:cTn id="53" fill="hold">
                            <p:stCondLst>
                              <p:cond delay="5360"/>
                            </p:stCondLst>
                            <p:childTnLst>
                              <p:par>
                                <p:cTn id="54" presetID="23" presetClass="entr" presetSubtype="16"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fltVal val="0"/>
                                          </p:val>
                                        </p:tav>
                                        <p:tav tm="100000">
                                          <p:val>
                                            <p:strVal val="#ppt_h"/>
                                          </p:val>
                                        </p:tav>
                                      </p:tavLst>
                                    </p:anim>
                                  </p:childTnLst>
                                </p:cTn>
                              </p:par>
                            </p:childTnLst>
                          </p:cTn>
                        </p:par>
                        <p:par>
                          <p:cTn id="58" fill="hold">
                            <p:stCondLst>
                              <p:cond delay="5860"/>
                            </p:stCondLst>
                            <p:childTnLst>
                              <p:par>
                                <p:cTn id="59" presetID="22" presetClass="entr" presetSubtype="4" fill="hold"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down)">
                                      <p:cBhvr>
                                        <p:cTn id="61" dur="500"/>
                                        <p:tgtEl>
                                          <p:spTgt spid="42"/>
                                        </p:tgtEl>
                                      </p:cBhvr>
                                    </p:animEffect>
                                  </p:childTnLst>
                                </p:cTn>
                              </p:par>
                            </p:childTnLst>
                          </p:cTn>
                        </p:par>
                        <p:par>
                          <p:cTn id="62" fill="hold">
                            <p:stCondLst>
                              <p:cond delay="636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par>
                          <p:cTn id="66" fill="hold">
                            <p:stCondLst>
                              <p:cond delay="6860"/>
                            </p:stCondLst>
                            <p:childTnLst>
                              <p:par>
                                <p:cTn id="67" presetID="22" presetClass="entr" presetSubtype="2" fill="hold"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7360"/>
                            </p:stCondLst>
                            <p:childTnLst>
                              <p:par>
                                <p:cTn id="71" presetID="22" presetClass="entr" presetSubtype="1" fill="hold" nodeType="after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wipe(up)">
                                      <p:cBhvr>
                                        <p:cTn id="73" dur="500"/>
                                        <p:tgtEl>
                                          <p:spTgt spid="63"/>
                                        </p:tgtEl>
                                      </p:cBhvr>
                                    </p:animEffect>
                                  </p:childTnLst>
                                </p:cTn>
                              </p:par>
                            </p:childTnLst>
                          </p:cTn>
                        </p:par>
                        <p:par>
                          <p:cTn id="74" fill="hold">
                            <p:stCondLst>
                              <p:cond delay="7860"/>
                            </p:stCondLst>
                            <p:childTnLst>
                              <p:par>
                                <p:cTn id="75" presetID="22" presetClass="entr" presetSubtype="8" fill="hold"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left)">
                                      <p:cBhvr>
                                        <p:cTn id="7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animBg="1"/>
      <p:bldP spid="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5804090" y="1982986"/>
            <a:ext cx="2244948" cy="2244948"/>
            <a:chOff x="1403648" y="1115468"/>
            <a:chExt cx="1294414" cy="1294414"/>
          </a:xfrm>
        </p:grpSpPr>
        <p:sp>
          <p:nvSpPr>
            <p:cNvPr id="6" name="椭圆 5"/>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grpSp>
          <p:nvGrpSpPr>
            <p:cNvPr id="7" name="组合 6"/>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8" name="同心圆 7"/>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9" name="同心圆 8"/>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grpSp>
      </p:grpSp>
      <p:grpSp>
        <p:nvGrpSpPr>
          <p:cNvPr id="10" name="组合 9"/>
          <p:cNvGrpSpPr/>
          <p:nvPr/>
        </p:nvGrpSpPr>
        <p:grpSpPr>
          <a:xfrm>
            <a:off x="3453149" y="1982986"/>
            <a:ext cx="2244948" cy="2244948"/>
            <a:chOff x="1403648" y="1115468"/>
            <a:chExt cx="1294414" cy="1294414"/>
          </a:xfrm>
        </p:grpSpPr>
        <p:sp>
          <p:nvSpPr>
            <p:cNvPr id="11" name="椭圆 10"/>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13" name="同心圆 12"/>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14" name="同心圆 13"/>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a:xfrm>
            <a:off x="1085448" y="1982986"/>
            <a:ext cx="2244948" cy="2244948"/>
            <a:chOff x="1403648" y="1115468"/>
            <a:chExt cx="1294414" cy="1294414"/>
          </a:xfrm>
          <a:effectLst>
            <a:outerShdw blurRad="241300" dist="190500" dir="8100000" algn="tr" rotWithShape="0">
              <a:prstClr val="black">
                <a:alpha val="19000"/>
              </a:prstClr>
            </a:outerShdw>
          </a:effectLst>
        </p:grpSpPr>
        <p:sp>
          <p:nvSpPr>
            <p:cNvPr id="16" name="椭圆 15"/>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403648" y="1115468"/>
              <a:ext cx="1294414" cy="1294414"/>
              <a:chOff x="2555776" y="915566"/>
              <a:chExt cx="1944215" cy="1944216"/>
            </a:xfrm>
            <a:effectLst>
              <a:outerShdw blurRad="63500" dist="50800" dir="8100000" algn="tr" rotWithShape="0">
                <a:prstClr val="black">
                  <a:alpha val="35000"/>
                </a:prstClr>
              </a:outerShdw>
            </a:effectLst>
          </p:grpSpPr>
          <p:sp>
            <p:nvSpPr>
              <p:cNvPr id="18" name="同心圆 17"/>
              <p:cNvSpPr/>
              <p:nvPr/>
            </p:nvSpPr>
            <p:spPr>
              <a:xfrm>
                <a:off x="2555776" y="915566"/>
                <a:ext cx="1944215"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19" name="同心圆 18"/>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grpSp>
      </p:grpSp>
      <p:sp>
        <p:nvSpPr>
          <p:cNvPr id="20" name="Right Arrow 30"/>
          <p:cNvSpPr/>
          <p:nvPr/>
        </p:nvSpPr>
        <p:spPr>
          <a:xfrm>
            <a:off x="5698101" y="1071144"/>
            <a:ext cx="2570499" cy="887006"/>
          </a:xfrm>
          <a:prstGeom prst="rightArrow">
            <a:avLst/>
          </a:prstGeom>
          <a:solidFill>
            <a:schemeClr val="tx1">
              <a:lumMod val="85000"/>
              <a:lumOff val="1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微软雅黑" panose="020B0503020204020204" pitchFamily="34" charset="-122"/>
              <a:ea typeface="微软雅黑" panose="020B0503020204020204" pitchFamily="34" charset="-122"/>
            </a:endParaRPr>
          </a:p>
        </p:txBody>
      </p:sp>
      <p:sp>
        <p:nvSpPr>
          <p:cNvPr id="21" name="Right Arrow 29"/>
          <p:cNvSpPr/>
          <p:nvPr/>
        </p:nvSpPr>
        <p:spPr>
          <a:xfrm>
            <a:off x="3330400" y="1071144"/>
            <a:ext cx="2570499" cy="887006"/>
          </a:xfrm>
          <a:prstGeom prst="rightArrow">
            <a:avLst/>
          </a:prstGeom>
          <a:solidFill>
            <a:schemeClr val="tx1">
              <a:lumMod val="75000"/>
              <a:lumOff val="2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微软雅黑" panose="020B0503020204020204" pitchFamily="34" charset="-122"/>
              <a:ea typeface="微软雅黑" panose="020B0503020204020204" pitchFamily="34" charset="-122"/>
            </a:endParaRPr>
          </a:p>
        </p:txBody>
      </p:sp>
      <p:sp>
        <p:nvSpPr>
          <p:cNvPr id="22" name="Right Arrow 2"/>
          <p:cNvSpPr/>
          <p:nvPr/>
        </p:nvSpPr>
        <p:spPr>
          <a:xfrm>
            <a:off x="1033729" y="1059582"/>
            <a:ext cx="2570499" cy="887006"/>
          </a:xfrm>
          <a:prstGeom prst="rightArrow">
            <a:avLst/>
          </a:prstGeom>
          <a:solidFill>
            <a:schemeClr val="tx1">
              <a:lumMod val="65000"/>
              <a:lumOff val="3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微软雅黑" panose="020B0503020204020204" pitchFamily="34" charset="-122"/>
              <a:ea typeface="微软雅黑" panose="020B0503020204020204" pitchFamily="34" charset="-122"/>
            </a:endParaRPr>
          </a:p>
        </p:txBody>
      </p:sp>
      <p:pic>
        <p:nvPicPr>
          <p:cNvPr id="23" name="Picture 3" descr="C:\Users\User\Desktop\Espadka\Icons\businessman5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160" y="2484389"/>
            <a:ext cx="1192904" cy="1189952"/>
          </a:xfrm>
          <a:prstGeom prst="rect">
            <a:avLst/>
          </a:prstGeom>
          <a:noFill/>
          <a:effectLst>
            <a:innerShdw blurRad="1270000" dist="2540000">
              <a:srgbClr val="F7F7F0"/>
            </a:innerShdw>
          </a:effectLst>
          <a:extLst>
            <a:ext uri="{909E8E84-426E-40DD-AFC4-6F175D3DCCD1}">
              <a14:hiddenFill xmlns:a14="http://schemas.microsoft.com/office/drawing/2010/main">
                <a:solidFill>
                  <a:srgbClr val="FFFFFF"/>
                </a:solidFill>
              </a14:hiddenFill>
            </a:ext>
          </a:extLst>
        </p:spPr>
      </p:pic>
      <p:pic>
        <p:nvPicPr>
          <p:cNvPr id="24" name="Picture 4" descr="C:\Users\User\Desktop\Espadka\Icons\businessmen1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8184" y="2397821"/>
            <a:ext cx="1368152" cy="1364767"/>
          </a:xfrm>
          <a:prstGeom prst="rect">
            <a:avLst/>
          </a:prstGeom>
          <a:noFill/>
          <a:effectLst>
            <a:innerShdw blurRad="1270000" dist="2540000">
              <a:srgbClr val="F7F7F0"/>
            </a:innerShdw>
          </a:effectLst>
          <a:extLst>
            <a:ext uri="{909E8E84-426E-40DD-AFC4-6F175D3DCCD1}">
              <a14:hiddenFill xmlns:a14="http://schemas.microsoft.com/office/drawing/2010/main">
                <a:solidFill>
                  <a:srgbClr val="FFFFFF"/>
                </a:solidFill>
              </a14:hiddenFill>
            </a:ext>
          </a:extLst>
        </p:spPr>
      </p:pic>
      <p:pic>
        <p:nvPicPr>
          <p:cNvPr id="25" name="Picture 5" descr="C:\Users\User\Desktop\Espadka\Icons\businessman4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5840" y="2517646"/>
            <a:ext cx="1165960" cy="1163074"/>
          </a:xfrm>
          <a:prstGeom prst="rect">
            <a:avLst/>
          </a:prstGeom>
          <a:noFill/>
          <a:effectLst>
            <a:innerShdw blurRad="1270000" dist="2540000">
              <a:srgbClr val="F7F7F0"/>
            </a:innerShdw>
          </a:effectLst>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09000" y="1304605"/>
            <a:ext cx="2022840" cy="392516"/>
          </a:xfrm>
          <a:prstGeom prst="rect">
            <a:avLst/>
          </a:prstGeom>
          <a:noFill/>
        </p:spPr>
        <p:txBody>
          <a:bodyPr wrap="square" lIns="68681" tIns="34340" rIns="68681" bIns="34340" rtlCol="0">
            <a:spAutoFit/>
          </a:bodyPr>
          <a:lstStyle/>
          <a:p>
            <a:pPr algn="ctr"/>
            <a:r>
              <a:rPr lang="zh-CN" altLang="en-US" sz="2100" b="1" dirty="0">
                <a:solidFill>
                  <a:srgbClr val="F7F7F0"/>
                </a:solidFill>
                <a:latin typeface="微软雅黑" panose="020B0503020204020204" pitchFamily="34" charset="-122"/>
                <a:ea typeface="微软雅黑" panose="020B0503020204020204" pitchFamily="34" charset="-122"/>
              </a:rPr>
              <a:t>文字内容</a:t>
            </a:r>
            <a:endParaRPr lang="en-US" sz="2100" b="1" dirty="0">
              <a:solidFill>
                <a:srgbClr val="F7F7F0"/>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3560575" y="1304605"/>
            <a:ext cx="2022840" cy="392516"/>
          </a:xfrm>
          <a:prstGeom prst="rect">
            <a:avLst/>
          </a:prstGeom>
          <a:noFill/>
        </p:spPr>
        <p:txBody>
          <a:bodyPr wrap="square" lIns="68681" tIns="34340" rIns="68681" bIns="34340" rtlCol="0">
            <a:spAutoFit/>
          </a:bodyPr>
          <a:lstStyle/>
          <a:p>
            <a:pPr algn="ctr"/>
            <a:r>
              <a:rPr lang="zh-CN" altLang="en-US" sz="2100" b="1" dirty="0">
                <a:solidFill>
                  <a:srgbClr val="F7F7F0"/>
                </a:solidFill>
                <a:latin typeface="微软雅黑" panose="020B0503020204020204" pitchFamily="34" charset="-122"/>
                <a:ea typeface="微软雅黑" panose="020B0503020204020204" pitchFamily="34" charset="-122"/>
              </a:rPr>
              <a:t>文字内容</a:t>
            </a:r>
            <a:endParaRPr lang="en-US" altLang="zh-CN" sz="2100" b="1" dirty="0">
              <a:solidFill>
                <a:srgbClr val="F7F7F0"/>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5940152" y="1304605"/>
            <a:ext cx="2022840" cy="392516"/>
          </a:xfrm>
          <a:prstGeom prst="rect">
            <a:avLst/>
          </a:prstGeom>
          <a:noFill/>
        </p:spPr>
        <p:txBody>
          <a:bodyPr wrap="square" lIns="68681" tIns="34340" rIns="68681" bIns="34340" rtlCol="0">
            <a:spAutoFit/>
          </a:bodyPr>
          <a:lstStyle/>
          <a:p>
            <a:pPr algn="ctr"/>
            <a:r>
              <a:rPr lang="zh-CN" altLang="en-US" sz="2100" b="1" dirty="0">
                <a:solidFill>
                  <a:srgbClr val="F7F7F0"/>
                </a:solidFill>
                <a:latin typeface="微软雅黑" panose="020B0503020204020204" pitchFamily="34" charset="-122"/>
                <a:ea typeface="微软雅黑" panose="020B0503020204020204" pitchFamily="34" charset="-122"/>
              </a:rPr>
              <a:t>文字内容</a:t>
            </a:r>
            <a:endParaRPr lang="en-US" altLang="zh-CN" sz="2100" b="1" dirty="0">
              <a:solidFill>
                <a:srgbClr val="F7F7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41828"/>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1860"/>
                            </p:stCondLst>
                            <p:childTnLst>
                              <p:par>
                                <p:cTn id="27" presetID="10"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1000"/>
                                        <p:tgtEl>
                                          <p:spTgt spid="22"/>
                                        </p:tgtEl>
                                      </p:cBhvr>
                                    </p:animEffect>
                                  </p:childTnLst>
                                </p:cTn>
                              </p:par>
                            </p:childTnLst>
                          </p:cTn>
                        </p:par>
                        <p:par>
                          <p:cTn id="36" fill="hold">
                            <p:stCondLst>
                              <p:cond delay="2860"/>
                            </p:stCondLst>
                            <p:childTnLst>
                              <p:par>
                                <p:cTn id="37" presetID="53" presetClass="entr" presetSubtype="16"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par>
                          <p:cTn id="42" fill="hold">
                            <p:stCondLst>
                              <p:cond delay="3360"/>
                            </p:stCondLst>
                            <p:childTnLst>
                              <p:par>
                                <p:cTn id="43" presetID="10" presetClass="entr" presetSubtype="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1000"/>
                                        <p:tgtEl>
                                          <p:spTgt spid="2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1000"/>
                                        <p:tgtEl>
                                          <p:spTgt spid="2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1000"/>
                                        <p:tgtEl>
                                          <p:spTgt spid="27"/>
                                        </p:tgtEl>
                                      </p:cBhvr>
                                    </p:animEffect>
                                  </p:childTnLst>
                                </p:cTn>
                              </p:par>
                            </p:childTnLst>
                          </p:cTn>
                        </p:par>
                        <p:par>
                          <p:cTn id="52" fill="hold">
                            <p:stCondLst>
                              <p:cond delay="4360"/>
                            </p:stCondLst>
                            <p:childTnLst>
                              <p:par>
                                <p:cTn id="53" presetID="53" presetClass="entr" presetSubtype="16"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fltVal val="0"/>
                                          </p:val>
                                        </p:tav>
                                        <p:tav tm="100000">
                                          <p:val>
                                            <p:strVal val="#ppt_w"/>
                                          </p:val>
                                        </p:tav>
                                      </p:tavLst>
                                    </p:anim>
                                    <p:anim calcmode="lin" valueType="num">
                                      <p:cBhvr>
                                        <p:cTn id="56" dur="500" fill="hold"/>
                                        <p:tgtEl>
                                          <p:spTgt spid="5"/>
                                        </p:tgtEl>
                                        <p:attrNameLst>
                                          <p:attrName>ppt_h</p:attrName>
                                        </p:attrNameLst>
                                      </p:cBhvr>
                                      <p:tavLst>
                                        <p:tav tm="0">
                                          <p:val>
                                            <p:fltVal val="0"/>
                                          </p:val>
                                        </p:tav>
                                        <p:tav tm="100000">
                                          <p:val>
                                            <p:strVal val="#ppt_h"/>
                                          </p:val>
                                        </p:tav>
                                      </p:tavLst>
                                    </p:anim>
                                    <p:animEffect transition="in" filter="fade">
                                      <p:cBhvr>
                                        <p:cTn id="57" dur="500"/>
                                        <p:tgtEl>
                                          <p:spTgt spid="5"/>
                                        </p:tgtEl>
                                      </p:cBhvr>
                                    </p:animEffect>
                                  </p:childTnLst>
                                </p:cTn>
                              </p:par>
                            </p:childTnLst>
                          </p:cTn>
                        </p:par>
                        <p:par>
                          <p:cTn id="58" fill="hold">
                            <p:stCondLst>
                              <p:cond delay="4860"/>
                            </p:stCondLst>
                            <p:childTnLst>
                              <p:par>
                                <p:cTn id="59" presetID="10" presetClass="entr" presetSubtype="0"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1000"/>
                                        <p:tgtEl>
                                          <p:spTgt spid="2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0" grpId="0" animBg="1"/>
      <p:bldP spid="21" grpId="0" animBg="1"/>
      <p:bldP spid="22" grpId="0" animBg="1"/>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Arrow Connector 25"/>
          <p:cNvCxnSpPr/>
          <p:nvPr/>
        </p:nvCxnSpPr>
        <p:spPr bwMode="auto">
          <a:xfrm>
            <a:off x="4912672" y="1310372"/>
            <a:ext cx="1766888"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6" name="组合 5"/>
          <p:cNvGrpSpPr>
            <a:grpSpLocks/>
          </p:cNvGrpSpPr>
          <p:nvPr/>
        </p:nvGrpSpPr>
        <p:grpSpPr bwMode="auto">
          <a:xfrm>
            <a:off x="5461335" y="3285478"/>
            <a:ext cx="1127107" cy="607317"/>
            <a:chOff x="7906533" y="4840050"/>
            <a:chExt cx="1125966" cy="606826"/>
          </a:xfrm>
        </p:grpSpPr>
        <p:cxnSp>
          <p:nvCxnSpPr>
            <p:cNvPr id="7" name="Straight Arrow Connector 42"/>
            <p:cNvCxnSpPr/>
            <p:nvPr/>
          </p:nvCxnSpPr>
          <p:spPr>
            <a:xfrm>
              <a:off x="8636025" y="5446875"/>
              <a:ext cx="396474"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45"/>
            <p:cNvCxnSpPr/>
            <p:nvPr/>
          </p:nvCxnSpPr>
          <p:spPr>
            <a:xfrm flipH="1" flipV="1">
              <a:off x="7906533" y="4840050"/>
              <a:ext cx="729493" cy="60682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5548468" y="2146134"/>
            <a:ext cx="1129509" cy="558411"/>
            <a:chOff x="7902901" y="3124000"/>
            <a:chExt cx="1129418" cy="558855"/>
          </a:xfrm>
        </p:grpSpPr>
        <p:cxnSp>
          <p:nvCxnSpPr>
            <p:cNvPr id="10" name="Straight Arrow Connector 38"/>
            <p:cNvCxnSpPr/>
            <p:nvPr/>
          </p:nvCxnSpPr>
          <p:spPr>
            <a:xfrm>
              <a:off x="8460865" y="3124000"/>
              <a:ext cx="571454" cy="558855"/>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41"/>
            <p:cNvCxnSpPr/>
            <p:nvPr/>
          </p:nvCxnSpPr>
          <p:spPr>
            <a:xfrm flipH="1" flipV="1">
              <a:off x="7902901" y="3124000"/>
              <a:ext cx="557964" cy="2"/>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2" name="组合 11"/>
          <p:cNvGrpSpPr>
            <a:grpSpLocks/>
          </p:cNvGrpSpPr>
          <p:nvPr/>
        </p:nvGrpSpPr>
        <p:grpSpPr bwMode="auto">
          <a:xfrm>
            <a:off x="2448036" y="1356143"/>
            <a:ext cx="1300163" cy="271463"/>
            <a:chOff x="3181205" y="2010025"/>
            <a:chExt cx="1299921" cy="271166"/>
          </a:xfrm>
        </p:grpSpPr>
        <p:cxnSp>
          <p:nvCxnSpPr>
            <p:cNvPr id="13" name="Straight Arrow Connector 70"/>
            <p:cNvCxnSpPr/>
            <p:nvPr/>
          </p:nvCxnSpPr>
          <p:spPr>
            <a:xfrm flipH="1">
              <a:off x="3181205" y="2010025"/>
              <a:ext cx="780905"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72"/>
            <p:cNvCxnSpPr/>
            <p:nvPr/>
          </p:nvCxnSpPr>
          <p:spPr>
            <a:xfrm>
              <a:off x="3962110" y="2010025"/>
              <a:ext cx="519016" cy="27116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p:cNvGrpSpPr>
          <p:nvPr/>
        </p:nvGrpSpPr>
        <p:grpSpPr bwMode="auto">
          <a:xfrm>
            <a:off x="2528500" y="3186104"/>
            <a:ext cx="960141" cy="833683"/>
            <a:chOff x="3243437" y="4210024"/>
            <a:chExt cx="960324" cy="834506"/>
          </a:xfrm>
        </p:grpSpPr>
        <p:cxnSp>
          <p:nvCxnSpPr>
            <p:cNvPr id="16" name="Straight Arrow Connector 57"/>
            <p:cNvCxnSpPr/>
            <p:nvPr/>
          </p:nvCxnSpPr>
          <p:spPr>
            <a:xfrm flipH="1">
              <a:off x="3243437" y="5044530"/>
              <a:ext cx="564561"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60"/>
            <p:cNvCxnSpPr/>
            <p:nvPr/>
          </p:nvCxnSpPr>
          <p:spPr>
            <a:xfrm flipH="1">
              <a:off x="3816345" y="4210024"/>
              <a:ext cx="387416" cy="83450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8" name="组合 17"/>
          <p:cNvGrpSpPr>
            <a:grpSpLocks/>
          </p:cNvGrpSpPr>
          <p:nvPr/>
        </p:nvGrpSpPr>
        <p:grpSpPr bwMode="auto">
          <a:xfrm>
            <a:off x="2564739" y="2688179"/>
            <a:ext cx="1871862" cy="325928"/>
            <a:chOff x="3279710" y="3713495"/>
            <a:chExt cx="1872464" cy="325928"/>
          </a:xfrm>
        </p:grpSpPr>
        <p:cxnSp>
          <p:nvCxnSpPr>
            <p:cNvPr id="19" name="Straight Arrow Connector 62"/>
            <p:cNvCxnSpPr/>
            <p:nvPr/>
          </p:nvCxnSpPr>
          <p:spPr>
            <a:xfrm flipH="1">
              <a:off x="3279710" y="3713495"/>
              <a:ext cx="1412285" cy="4452"/>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64"/>
            <p:cNvCxnSpPr/>
            <p:nvPr/>
          </p:nvCxnSpPr>
          <p:spPr>
            <a:xfrm flipH="1" flipV="1">
              <a:off x="4690107" y="3717947"/>
              <a:ext cx="462067" cy="32147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21" name="TextBox 59"/>
          <p:cNvSpPr txBox="1">
            <a:spLocks noChangeArrowheads="1"/>
          </p:cNvSpPr>
          <p:nvPr/>
        </p:nvSpPr>
        <p:spPr bwMode="auto">
          <a:xfrm flipH="1">
            <a:off x="497936" y="1199803"/>
            <a:ext cx="1786358"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332" fontAlgn="auto">
              <a:spcBef>
                <a:spcPts val="0"/>
              </a:spcBef>
              <a:spcAft>
                <a:spcPts val="0"/>
              </a:spcAft>
              <a:defRPr/>
            </a:pPr>
            <a:r>
              <a:rPr lang="zh-CN" altLang="en-US" sz="1500" dirty="0">
                <a:latin typeface="微软雅黑" pitchFamily="34" charset="-122"/>
                <a:ea typeface="微软雅黑" pitchFamily="34" charset="-122"/>
              </a:rPr>
              <a:t>核心产品一</a:t>
            </a:r>
            <a:endParaRPr lang="en-US" altLang="ko-KR" sz="1500" dirty="0">
              <a:latin typeface="微软雅黑" pitchFamily="34" charset="-122"/>
              <a:ea typeface="微软雅黑" pitchFamily="34" charset="-122"/>
            </a:endParaRPr>
          </a:p>
        </p:txBody>
      </p:sp>
      <p:sp>
        <p:nvSpPr>
          <p:cNvPr id="22" name="矩形 17"/>
          <p:cNvSpPr>
            <a:spLocks noChangeArrowheads="1"/>
          </p:cNvSpPr>
          <p:nvPr/>
        </p:nvSpPr>
        <p:spPr bwMode="auto">
          <a:xfrm>
            <a:off x="467544" y="1781275"/>
            <a:ext cx="1822450" cy="640873"/>
          </a:xfrm>
          <a:prstGeom prst="rect">
            <a:avLst/>
          </a:prstGeom>
          <a:noFill/>
          <a:ln>
            <a:noFill/>
          </a:ln>
          <a:extLst/>
        </p:spPr>
        <p:txBody>
          <a:bodyPr lIns="91431" tIns="45716" rIns="91431" bIns="45716">
            <a:spAutoFit/>
          </a:bodyPr>
          <a:lstStyle/>
          <a:p>
            <a:pPr algn="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100" dirty="0">
              <a:latin typeface="微软雅黑" pitchFamily="34" charset="-122"/>
              <a:ea typeface="微软雅黑" pitchFamily="34" charset="-122"/>
            </a:endParaRPr>
          </a:p>
        </p:txBody>
      </p:sp>
      <p:sp>
        <p:nvSpPr>
          <p:cNvPr id="23" name="TextBox 59"/>
          <p:cNvSpPr txBox="1">
            <a:spLocks noChangeArrowheads="1"/>
          </p:cNvSpPr>
          <p:nvPr/>
        </p:nvSpPr>
        <p:spPr bwMode="auto">
          <a:xfrm flipH="1">
            <a:off x="497936" y="2524284"/>
            <a:ext cx="1822450"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332" fontAlgn="auto">
              <a:spcBef>
                <a:spcPts val="0"/>
              </a:spcBef>
              <a:spcAft>
                <a:spcPts val="0"/>
              </a:spcAft>
              <a:defRPr/>
            </a:pPr>
            <a:r>
              <a:rPr lang="zh-CN" altLang="en-US" sz="1500" dirty="0">
                <a:latin typeface="微软雅黑" pitchFamily="34" charset="-122"/>
                <a:ea typeface="微软雅黑" pitchFamily="34" charset="-122"/>
              </a:rPr>
              <a:t>核心产品二</a:t>
            </a:r>
            <a:endParaRPr lang="en-US" altLang="ko-KR" sz="1500" dirty="0">
              <a:latin typeface="微软雅黑" pitchFamily="34" charset="-122"/>
              <a:ea typeface="微软雅黑" pitchFamily="34" charset="-122"/>
            </a:endParaRPr>
          </a:p>
        </p:txBody>
      </p:sp>
      <p:sp>
        <p:nvSpPr>
          <p:cNvPr id="24" name="矩形 17"/>
          <p:cNvSpPr>
            <a:spLocks noChangeArrowheads="1"/>
          </p:cNvSpPr>
          <p:nvPr/>
        </p:nvSpPr>
        <p:spPr bwMode="auto">
          <a:xfrm>
            <a:off x="474419" y="3066687"/>
            <a:ext cx="1822450" cy="650939"/>
          </a:xfrm>
          <a:prstGeom prst="rect">
            <a:avLst/>
          </a:prstGeom>
          <a:noFill/>
          <a:ln>
            <a:noFill/>
          </a:ln>
          <a:extLst/>
        </p:spPr>
        <p:txBody>
          <a:bodyPr lIns="91431" tIns="45716" rIns="91431" bIns="45716">
            <a:spAutoFit/>
          </a:bodyPr>
          <a:lstStyle/>
          <a:p>
            <a:pPr algn="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100" dirty="0">
              <a:latin typeface="微软雅黑" pitchFamily="34" charset="-122"/>
              <a:ea typeface="微软雅黑" pitchFamily="34" charset="-122"/>
            </a:endParaRPr>
          </a:p>
        </p:txBody>
      </p:sp>
      <p:sp>
        <p:nvSpPr>
          <p:cNvPr id="25" name="TextBox 59"/>
          <p:cNvSpPr txBox="1">
            <a:spLocks noChangeArrowheads="1"/>
          </p:cNvSpPr>
          <p:nvPr/>
        </p:nvSpPr>
        <p:spPr bwMode="auto">
          <a:xfrm flipH="1">
            <a:off x="497936" y="3880356"/>
            <a:ext cx="1792058"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332" fontAlgn="auto">
              <a:spcBef>
                <a:spcPts val="0"/>
              </a:spcBef>
              <a:spcAft>
                <a:spcPts val="0"/>
              </a:spcAft>
              <a:defRPr/>
            </a:pPr>
            <a:r>
              <a:rPr lang="zh-CN" altLang="en-US" sz="1500" dirty="0">
                <a:latin typeface="微软雅黑" pitchFamily="34" charset="-122"/>
                <a:ea typeface="微软雅黑" pitchFamily="34" charset="-122"/>
              </a:rPr>
              <a:t>核心产品三</a:t>
            </a:r>
            <a:endParaRPr lang="en-US" altLang="ko-KR" sz="1500" dirty="0">
              <a:latin typeface="微软雅黑" pitchFamily="34" charset="-122"/>
              <a:ea typeface="微软雅黑" pitchFamily="34" charset="-122"/>
            </a:endParaRPr>
          </a:p>
        </p:txBody>
      </p:sp>
      <p:sp>
        <p:nvSpPr>
          <p:cNvPr id="26" name="矩形 17"/>
          <p:cNvSpPr>
            <a:spLocks noChangeArrowheads="1"/>
          </p:cNvSpPr>
          <p:nvPr/>
        </p:nvSpPr>
        <p:spPr bwMode="auto">
          <a:xfrm>
            <a:off x="497936" y="4207251"/>
            <a:ext cx="1822450" cy="650939"/>
          </a:xfrm>
          <a:prstGeom prst="rect">
            <a:avLst/>
          </a:prstGeom>
          <a:noFill/>
          <a:ln>
            <a:noFill/>
          </a:ln>
          <a:extLst/>
        </p:spPr>
        <p:txBody>
          <a:bodyPr lIns="91431" tIns="45716" rIns="91431" bIns="45716">
            <a:spAutoFit/>
          </a:bodyPr>
          <a:lstStyle/>
          <a:p>
            <a:pPr algn="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在此录入上述图表的描述说明，在此录入图表的描述说明。</a:t>
            </a:r>
            <a:endParaRPr lang="zh-CN" altLang="en-US" sz="1100" dirty="0">
              <a:latin typeface="微软雅黑" pitchFamily="34" charset="-122"/>
              <a:ea typeface="微软雅黑" pitchFamily="34" charset="-122"/>
            </a:endParaRPr>
          </a:p>
        </p:txBody>
      </p:sp>
      <p:sp>
        <p:nvSpPr>
          <p:cNvPr id="27" name="TextBox 59"/>
          <p:cNvSpPr txBox="1">
            <a:spLocks noChangeArrowheads="1"/>
          </p:cNvSpPr>
          <p:nvPr/>
        </p:nvSpPr>
        <p:spPr bwMode="auto">
          <a:xfrm flipH="1">
            <a:off x="6913327" y="1118219"/>
            <a:ext cx="1599745"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914332" fontAlgn="auto">
              <a:spcBef>
                <a:spcPts val="0"/>
              </a:spcBef>
              <a:spcAft>
                <a:spcPts val="0"/>
              </a:spcAft>
              <a:defRPr/>
            </a:pPr>
            <a:r>
              <a:rPr lang="zh-CN" altLang="en-US" sz="1500" dirty="0">
                <a:latin typeface="微软雅黑" pitchFamily="34" charset="-122"/>
                <a:ea typeface="微软雅黑" pitchFamily="34" charset="-122"/>
              </a:rPr>
              <a:t>附属产品一</a:t>
            </a:r>
            <a:endParaRPr lang="en-US" altLang="ko-KR" sz="1500" dirty="0">
              <a:latin typeface="微软雅黑" pitchFamily="34" charset="-122"/>
              <a:ea typeface="微软雅黑" pitchFamily="34" charset="-122"/>
            </a:endParaRPr>
          </a:p>
        </p:txBody>
      </p:sp>
      <p:sp>
        <p:nvSpPr>
          <p:cNvPr id="28" name="矩形 17"/>
          <p:cNvSpPr>
            <a:spLocks noChangeArrowheads="1"/>
          </p:cNvSpPr>
          <p:nvPr/>
        </p:nvSpPr>
        <p:spPr bwMode="auto">
          <a:xfrm>
            <a:off x="6913328" y="1467521"/>
            <a:ext cx="1822450" cy="640873"/>
          </a:xfrm>
          <a:prstGeom prst="rect">
            <a:avLst/>
          </a:prstGeom>
          <a:noFill/>
          <a:ln>
            <a:noFill/>
          </a:ln>
          <a:extLst/>
        </p:spPr>
        <p:txBody>
          <a:bodyPr lIns="91431" tIns="45716" rIns="91431" bIns="45716">
            <a:spAutoFit/>
          </a:bodyPr>
          <a:lstStyle/>
          <a:p>
            <a:pP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100" dirty="0">
              <a:latin typeface="微软雅黑" pitchFamily="34" charset="-122"/>
              <a:ea typeface="微软雅黑" pitchFamily="34" charset="-122"/>
            </a:endParaRPr>
          </a:p>
        </p:txBody>
      </p:sp>
      <p:sp>
        <p:nvSpPr>
          <p:cNvPr id="29" name="TextBox 59"/>
          <p:cNvSpPr txBox="1">
            <a:spLocks noChangeArrowheads="1"/>
          </p:cNvSpPr>
          <p:nvPr/>
        </p:nvSpPr>
        <p:spPr bwMode="auto">
          <a:xfrm flipH="1">
            <a:off x="6913326" y="2537687"/>
            <a:ext cx="1599747"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914332" fontAlgn="auto">
              <a:spcBef>
                <a:spcPts val="0"/>
              </a:spcBef>
              <a:spcAft>
                <a:spcPts val="0"/>
              </a:spcAft>
              <a:defRPr/>
            </a:pPr>
            <a:r>
              <a:rPr lang="zh-CN" altLang="en-US" sz="1500" dirty="0">
                <a:latin typeface="微软雅黑" pitchFamily="34" charset="-122"/>
                <a:ea typeface="微软雅黑" pitchFamily="34" charset="-122"/>
              </a:rPr>
              <a:t>附属产品二</a:t>
            </a:r>
            <a:endParaRPr lang="en-US" altLang="ko-KR" sz="1500" dirty="0">
              <a:latin typeface="微软雅黑" pitchFamily="34" charset="-122"/>
              <a:ea typeface="微软雅黑" pitchFamily="34" charset="-122"/>
            </a:endParaRPr>
          </a:p>
        </p:txBody>
      </p:sp>
      <p:sp>
        <p:nvSpPr>
          <p:cNvPr id="30" name="矩形 17"/>
          <p:cNvSpPr>
            <a:spLocks noChangeArrowheads="1"/>
          </p:cNvSpPr>
          <p:nvPr/>
        </p:nvSpPr>
        <p:spPr bwMode="auto">
          <a:xfrm>
            <a:off x="6913328" y="2859601"/>
            <a:ext cx="1822450" cy="640873"/>
          </a:xfrm>
          <a:prstGeom prst="rect">
            <a:avLst/>
          </a:prstGeom>
          <a:noFill/>
          <a:ln>
            <a:noFill/>
          </a:ln>
          <a:extLst/>
        </p:spPr>
        <p:txBody>
          <a:bodyPr lIns="91431" tIns="45716" rIns="91431" bIns="45716">
            <a:spAutoFit/>
          </a:bodyPr>
          <a:lstStyle/>
          <a:p>
            <a:pP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100" dirty="0">
              <a:latin typeface="微软雅黑" pitchFamily="34" charset="-122"/>
              <a:ea typeface="微软雅黑" pitchFamily="34" charset="-122"/>
            </a:endParaRPr>
          </a:p>
        </p:txBody>
      </p:sp>
      <p:sp>
        <p:nvSpPr>
          <p:cNvPr id="31" name="TextBox 59"/>
          <p:cNvSpPr txBox="1">
            <a:spLocks noChangeArrowheads="1"/>
          </p:cNvSpPr>
          <p:nvPr/>
        </p:nvSpPr>
        <p:spPr bwMode="auto">
          <a:xfrm flipH="1">
            <a:off x="6913327" y="3734494"/>
            <a:ext cx="1599745"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914332" fontAlgn="auto">
              <a:spcBef>
                <a:spcPts val="0"/>
              </a:spcBef>
              <a:spcAft>
                <a:spcPts val="0"/>
              </a:spcAft>
              <a:defRPr/>
            </a:pPr>
            <a:r>
              <a:rPr lang="zh-CN" altLang="en-US" sz="1500" dirty="0">
                <a:latin typeface="微软雅黑" pitchFamily="34" charset="-122"/>
                <a:ea typeface="微软雅黑" pitchFamily="34" charset="-122"/>
              </a:rPr>
              <a:t>附属产品三</a:t>
            </a:r>
            <a:endParaRPr lang="en-US" altLang="ko-KR" sz="1500" dirty="0">
              <a:latin typeface="微软雅黑" pitchFamily="34" charset="-122"/>
              <a:ea typeface="微软雅黑" pitchFamily="34" charset="-122"/>
            </a:endParaRPr>
          </a:p>
        </p:txBody>
      </p:sp>
      <p:sp>
        <p:nvSpPr>
          <p:cNvPr id="32" name="矩形 17"/>
          <p:cNvSpPr>
            <a:spLocks noChangeArrowheads="1"/>
          </p:cNvSpPr>
          <p:nvPr/>
        </p:nvSpPr>
        <p:spPr bwMode="auto">
          <a:xfrm>
            <a:off x="6913328" y="4072542"/>
            <a:ext cx="1822450" cy="454668"/>
          </a:xfrm>
          <a:prstGeom prst="rect">
            <a:avLst/>
          </a:prstGeom>
          <a:noFill/>
          <a:ln>
            <a:noFill/>
          </a:ln>
          <a:extLst/>
        </p:spPr>
        <p:txBody>
          <a:bodyPr lIns="91431" tIns="45716" rIns="91431" bIns="45716">
            <a:spAutoFit/>
          </a:bodyPr>
          <a:lstStyle/>
          <a:p>
            <a:pP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在此录入上述图表的综合描述说明，在此录入。</a:t>
            </a:r>
            <a:endParaRPr lang="zh-CN" altLang="en-US" sz="1100" dirty="0">
              <a:latin typeface="微软雅黑" pitchFamily="34" charset="-122"/>
              <a:ea typeface="微软雅黑" pitchFamily="34" charset="-122"/>
            </a:endParaRPr>
          </a:p>
        </p:txBody>
      </p:sp>
      <p:grpSp>
        <p:nvGrpSpPr>
          <p:cNvPr id="34" name="组合 33"/>
          <p:cNvGrpSpPr/>
          <p:nvPr/>
        </p:nvGrpSpPr>
        <p:grpSpPr>
          <a:xfrm>
            <a:off x="4048578" y="2626084"/>
            <a:ext cx="776045" cy="776045"/>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椭圆 3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5009057" y="1673938"/>
            <a:ext cx="904550" cy="904550"/>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3622770" y="1416815"/>
            <a:ext cx="1121219" cy="1121219"/>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椭圆 41"/>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4732484" y="987574"/>
            <a:ext cx="654934" cy="654934"/>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5022393" y="2867265"/>
            <a:ext cx="836431" cy="836431"/>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3075116" y="2737518"/>
            <a:ext cx="817141" cy="817141"/>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3527201" y="2177994"/>
            <a:ext cx="449369" cy="44936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p:cNvSpPr/>
          <p:nvPr/>
        </p:nvSpPr>
        <p:spPr>
          <a:xfrm>
            <a:off x="3310827" y="1722993"/>
            <a:ext cx="137599" cy="13759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p:cNvSpPr/>
          <p:nvPr/>
        </p:nvSpPr>
        <p:spPr>
          <a:xfrm>
            <a:off x="5737761" y="2644080"/>
            <a:ext cx="307718" cy="307718"/>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p:cNvSpPr/>
          <p:nvPr/>
        </p:nvSpPr>
        <p:spPr>
          <a:xfrm>
            <a:off x="4768423" y="2052809"/>
            <a:ext cx="269201" cy="269201"/>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p:cNvSpPr/>
          <p:nvPr/>
        </p:nvSpPr>
        <p:spPr>
          <a:xfrm>
            <a:off x="3629344" y="3618153"/>
            <a:ext cx="345339" cy="34533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p:cNvSpPr/>
          <p:nvPr/>
        </p:nvSpPr>
        <p:spPr>
          <a:xfrm>
            <a:off x="4696650" y="3063911"/>
            <a:ext cx="211067" cy="21106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椭圆 60"/>
          <p:cNvSpPr/>
          <p:nvPr/>
        </p:nvSpPr>
        <p:spPr>
          <a:xfrm>
            <a:off x="5560746" y="1569252"/>
            <a:ext cx="245925" cy="245925"/>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2375825" y="1237646"/>
            <a:ext cx="258866" cy="258866"/>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椭圆 62"/>
          <p:cNvSpPr/>
          <p:nvPr/>
        </p:nvSpPr>
        <p:spPr>
          <a:xfrm>
            <a:off x="2368844" y="2554173"/>
            <a:ext cx="258866" cy="258866"/>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367876" y="3890357"/>
            <a:ext cx="258866" cy="258866"/>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椭圆 64"/>
          <p:cNvSpPr/>
          <p:nvPr/>
        </p:nvSpPr>
        <p:spPr>
          <a:xfrm>
            <a:off x="6551558" y="1199048"/>
            <a:ext cx="258866" cy="258866"/>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p:cNvSpPr/>
          <p:nvPr/>
        </p:nvSpPr>
        <p:spPr>
          <a:xfrm>
            <a:off x="6561198" y="2558746"/>
            <a:ext cx="258866" cy="258866"/>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p:cNvSpPr/>
          <p:nvPr/>
        </p:nvSpPr>
        <p:spPr>
          <a:xfrm>
            <a:off x="6551558" y="3760921"/>
            <a:ext cx="258866" cy="258866"/>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椭圆 67"/>
          <p:cNvSpPr/>
          <p:nvPr/>
        </p:nvSpPr>
        <p:spPr>
          <a:xfrm>
            <a:off x="5009057" y="2439613"/>
            <a:ext cx="98421" cy="98421"/>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16661073"/>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par>
                                <p:cTn id="20" presetID="53" presetClass="entr" presetSubtype="16" fill="hold" nodeType="withEffect">
                                  <p:stCondLst>
                                    <p:cond delay="70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par>
                                <p:cTn id="25" presetID="53" presetClass="entr" presetSubtype="16" fill="hold" nodeType="withEffect">
                                  <p:stCondLst>
                                    <p:cond delay="20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par>
                                <p:cTn id="30" presetID="53" presetClass="entr" presetSubtype="16" fill="hold" nodeType="withEffect">
                                  <p:stCondLst>
                                    <p:cond delay="500"/>
                                  </p:stCondLst>
                                  <p:childTnLst>
                                    <p:set>
                                      <p:cBhvr>
                                        <p:cTn id="31" dur="1" fill="hold">
                                          <p:stCondLst>
                                            <p:cond delay="0"/>
                                          </p:stCondLst>
                                        </p:cTn>
                                        <p:tgtEl>
                                          <p:spTgt spid="43"/>
                                        </p:tgtEl>
                                        <p:attrNameLst>
                                          <p:attrName>style.visibility</p:attrName>
                                        </p:attrNameLst>
                                      </p:cBhvr>
                                      <p:to>
                                        <p:strVal val="visible"/>
                                      </p:to>
                                    </p:set>
                                    <p:anim calcmode="lin" valueType="num">
                                      <p:cBhvr>
                                        <p:cTn id="32" dur="300" fill="hold"/>
                                        <p:tgtEl>
                                          <p:spTgt spid="43"/>
                                        </p:tgtEl>
                                        <p:attrNameLst>
                                          <p:attrName>ppt_w</p:attrName>
                                        </p:attrNameLst>
                                      </p:cBhvr>
                                      <p:tavLst>
                                        <p:tav tm="0">
                                          <p:val>
                                            <p:fltVal val="0"/>
                                          </p:val>
                                        </p:tav>
                                        <p:tav tm="100000">
                                          <p:val>
                                            <p:strVal val="#ppt_w"/>
                                          </p:val>
                                        </p:tav>
                                      </p:tavLst>
                                    </p:anim>
                                    <p:anim calcmode="lin" valueType="num">
                                      <p:cBhvr>
                                        <p:cTn id="33" dur="300" fill="hold"/>
                                        <p:tgtEl>
                                          <p:spTgt spid="43"/>
                                        </p:tgtEl>
                                        <p:attrNameLst>
                                          <p:attrName>ppt_h</p:attrName>
                                        </p:attrNameLst>
                                      </p:cBhvr>
                                      <p:tavLst>
                                        <p:tav tm="0">
                                          <p:val>
                                            <p:fltVal val="0"/>
                                          </p:val>
                                        </p:tav>
                                        <p:tav tm="100000">
                                          <p:val>
                                            <p:strVal val="#ppt_h"/>
                                          </p:val>
                                        </p:tav>
                                      </p:tavLst>
                                    </p:anim>
                                    <p:animEffect transition="in" filter="fade">
                                      <p:cBhvr>
                                        <p:cTn id="34" dur="300"/>
                                        <p:tgtEl>
                                          <p:spTgt spid="43"/>
                                        </p:tgtEl>
                                      </p:cBhvr>
                                    </p:animEffect>
                                  </p:childTnLst>
                                </p:cTn>
                              </p:par>
                              <p:par>
                                <p:cTn id="35" presetID="53" presetClass="entr" presetSubtype="16" fill="hold" nodeType="withEffect">
                                  <p:stCondLst>
                                    <p:cond delay="700"/>
                                  </p:stCondLst>
                                  <p:childTnLst>
                                    <p:set>
                                      <p:cBhvr>
                                        <p:cTn id="36" dur="1" fill="hold">
                                          <p:stCondLst>
                                            <p:cond delay="0"/>
                                          </p:stCondLst>
                                        </p:cTn>
                                        <p:tgtEl>
                                          <p:spTgt spid="37"/>
                                        </p:tgtEl>
                                        <p:attrNameLst>
                                          <p:attrName>style.visibility</p:attrName>
                                        </p:attrNameLst>
                                      </p:cBhvr>
                                      <p:to>
                                        <p:strVal val="visible"/>
                                      </p:to>
                                    </p:set>
                                    <p:anim calcmode="lin" valueType="num">
                                      <p:cBhvr>
                                        <p:cTn id="37" dur="500" fill="hold"/>
                                        <p:tgtEl>
                                          <p:spTgt spid="37"/>
                                        </p:tgtEl>
                                        <p:attrNameLst>
                                          <p:attrName>ppt_w</p:attrName>
                                        </p:attrNameLst>
                                      </p:cBhvr>
                                      <p:tavLst>
                                        <p:tav tm="0">
                                          <p:val>
                                            <p:fltVal val="0"/>
                                          </p:val>
                                        </p:tav>
                                        <p:tav tm="100000">
                                          <p:val>
                                            <p:strVal val="#ppt_w"/>
                                          </p:val>
                                        </p:tav>
                                      </p:tavLst>
                                    </p:anim>
                                    <p:anim calcmode="lin" valueType="num">
                                      <p:cBhvr>
                                        <p:cTn id="38" dur="500" fill="hold"/>
                                        <p:tgtEl>
                                          <p:spTgt spid="37"/>
                                        </p:tgtEl>
                                        <p:attrNameLst>
                                          <p:attrName>ppt_h</p:attrName>
                                        </p:attrNameLst>
                                      </p:cBhvr>
                                      <p:tavLst>
                                        <p:tav tm="0">
                                          <p:val>
                                            <p:fltVal val="0"/>
                                          </p:val>
                                        </p:tav>
                                        <p:tav tm="100000">
                                          <p:val>
                                            <p:strVal val="#ppt_h"/>
                                          </p:val>
                                        </p:tav>
                                      </p:tavLst>
                                    </p:anim>
                                    <p:animEffect transition="in" filter="fade">
                                      <p:cBhvr>
                                        <p:cTn id="39" dur="500"/>
                                        <p:tgtEl>
                                          <p:spTgt spid="37"/>
                                        </p:tgtEl>
                                      </p:cBhvr>
                                    </p:animEffect>
                                  </p:childTnLst>
                                </p:cTn>
                              </p:par>
                              <p:par>
                                <p:cTn id="40" presetID="53" presetClass="entr" presetSubtype="16" fill="hold" nodeType="withEffect">
                                  <p:stCondLst>
                                    <p:cond delay="60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par>
                                <p:cTn id="45" presetID="53" presetClass="entr" presetSubtype="16" fill="hold" nodeType="withEffect">
                                  <p:stCondLst>
                                    <p:cond delay="200"/>
                                  </p:stCondLst>
                                  <p:childTnLst>
                                    <p:set>
                                      <p:cBhvr>
                                        <p:cTn id="46" dur="1" fill="hold">
                                          <p:stCondLst>
                                            <p:cond delay="0"/>
                                          </p:stCondLst>
                                        </p:cTn>
                                        <p:tgtEl>
                                          <p:spTgt spid="46"/>
                                        </p:tgtEl>
                                        <p:attrNameLst>
                                          <p:attrName>style.visibility</p:attrName>
                                        </p:attrNameLst>
                                      </p:cBhvr>
                                      <p:to>
                                        <p:strVal val="visible"/>
                                      </p:to>
                                    </p:set>
                                    <p:anim calcmode="lin" valueType="num">
                                      <p:cBhvr>
                                        <p:cTn id="47" dur="800" fill="hold"/>
                                        <p:tgtEl>
                                          <p:spTgt spid="46"/>
                                        </p:tgtEl>
                                        <p:attrNameLst>
                                          <p:attrName>ppt_w</p:attrName>
                                        </p:attrNameLst>
                                      </p:cBhvr>
                                      <p:tavLst>
                                        <p:tav tm="0">
                                          <p:val>
                                            <p:fltVal val="0"/>
                                          </p:val>
                                        </p:tav>
                                        <p:tav tm="100000">
                                          <p:val>
                                            <p:strVal val="#ppt_w"/>
                                          </p:val>
                                        </p:tav>
                                      </p:tavLst>
                                    </p:anim>
                                    <p:anim calcmode="lin" valueType="num">
                                      <p:cBhvr>
                                        <p:cTn id="48" dur="800" fill="hold"/>
                                        <p:tgtEl>
                                          <p:spTgt spid="46"/>
                                        </p:tgtEl>
                                        <p:attrNameLst>
                                          <p:attrName>ppt_h</p:attrName>
                                        </p:attrNameLst>
                                      </p:cBhvr>
                                      <p:tavLst>
                                        <p:tav tm="0">
                                          <p:val>
                                            <p:fltVal val="0"/>
                                          </p:val>
                                        </p:tav>
                                        <p:tav tm="100000">
                                          <p:val>
                                            <p:strVal val="#ppt_h"/>
                                          </p:val>
                                        </p:tav>
                                      </p:tavLst>
                                    </p:anim>
                                    <p:animEffect transition="in" filter="fade">
                                      <p:cBhvr>
                                        <p:cTn id="49" dur="800"/>
                                        <p:tgtEl>
                                          <p:spTgt spid="46"/>
                                        </p:tgtEl>
                                      </p:cBhvr>
                                    </p:animEffect>
                                  </p:childTnLst>
                                </p:cTn>
                              </p:par>
                              <p:par>
                                <p:cTn id="50" presetID="53" presetClass="entr" presetSubtype="16" fill="hold" grpId="0" nodeType="withEffect">
                                  <p:stCondLst>
                                    <p:cond delay="80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Effect transition="in" filter="fade">
                                      <p:cBhvr>
                                        <p:cTn id="54" dur="500"/>
                                        <p:tgtEl>
                                          <p:spTgt spid="55"/>
                                        </p:tgtEl>
                                      </p:cBhvr>
                                    </p:animEffect>
                                  </p:childTnLst>
                                </p:cTn>
                              </p:par>
                              <p:par>
                                <p:cTn id="55" presetID="53" presetClass="entr" presetSubtype="16" fill="hold" grpId="0" nodeType="withEffect">
                                  <p:stCondLst>
                                    <p:cond delay="600"/>
                                  </p:stCondLst>
                                  <p:childTnLst>
                                    <p:set>
                                      <p:cBhvr>
                                        <p:cTn id="56" dur="1" fill="hold">
                                          <p:stCondLst>
                                            <p:cond delay="0"/>
                                          </p:stCondLst>
                                        </p:cTn>
                                        <p:tgtEl>
                                          <p:spTgt spid="56"/>
                                        </p:tgtEl>
                                        <p:attrNameLst>
                                          <p:attrName>style.visibility</p:attrName>
                                        </p:attrNameLst>
                                      </p:cBhvr>
                                      <p:to>
                                        <p:strVal val="visible"/>
                                      </p:to>
                                    </p:set>
                                    <p:anim calcmode="lin" valueType="num">
                                      <p:cBhvr>
                                        <p:cTn id="57" dur="300" fill="hold"/>
                                        <p:tgtEl>
                                          <p:spTgt spid="56"/>
                                        </p:tgtEl>
                                        <p:attrNameLst>
                                          <p:attrName>ppt_w</p:attrName>
                                        </p:attrNameLst>
                                      </p:cBhvr>
                                      <p:tavLst>
                                        <p:tav tm="0">
                                          <p:val>
                                            <p:fltVal val="0"/>
                                          </p:val>
                                        </p:tav>
                                        <p:tav tm="100000">
                                          <p:val>
                                            <p:strVal val="#ppt_w"/>
                                          </p:val>
                                        </p:tav>
                                      </p:tavLst>
                                    </p:anim>
                                    <p:anim calcmode="lin" valueType="num">
                                      <p:cBhvr>
                                        <p:cTn id="58" dur="300" fill="hold"/>
                                        <p:tgtEl>
                                          <p:spTgt spid="56"/>
                                        </p:tgtEl>
                                        <p:attrNameLst>
                                          <p:attrName>ppt_h</p:attrName>
                                        </p:attrNameLst>
                                      </p:cBhvr>
                                      <p:tavLst>
                                        <p:tav tm="0">
                                          <p:val>
                                            <p:fltVal val="0"/>
                                          </p:val>
                                        </p:tav>
                                        <p:tav tm="100000">
                                          <p:val>
                                            <p:strVal val="#ppt_h"/>
                                          </p:val>
                                        </p:tav>
                                      </p:tavLst>
                                    </p:anim>
                                    <p:animEffect transition="in" filter="fade">
                                      <p:cBhvr>
                                        <p:cTn id="59" dur="300"/>
                                        <p:tgtEl>
                                          <p:spTgt spid="56"/>
                                        </p:tgtEl>
                                      </p:cBhvr>
                                    </p:animEffect>
                                  </p:childTnLst>
                                </p:cTn>
                              </p:par>
                              <p:par>
                                <p:cTn id="60" presetID="53" presetClass="entr" presetSubtype="16" fill="hold" grpId="0" nodeType="withEffect">
                                  <p:stCondLst>
                                    <p:cond delay="400"/>
                                  </p:stCondLst>
                                  <p:childTnLst>
                                    <p:set>
                                      <p:cBhvr>
                                        <p:cTn id="61" dur="1" fill="hold">
                                          <p:stCondLst>
                                            <p:cond delay="0"/>
                                          </p:stCondLst>
                                        </p:cTn>
                                        <p:tgtEl>
                                          <p:spTgt spid="57"/>
                                        </p:tgtEl>
                                        <p:attrNameLst>
                                          <p:attrName>style.visibility</p:attrName>
                                        </p:attrNameLst>
                                      </p:cBhvr>
                                      <p:to>
                                        <p:strVal val="visible"/>
                                      </p:to>
                                    </p:set>
                                    <p:anim calcmode="lin" valueType="num">
                                      <p:cBhvr>
                                        <p:cTn id="62" dur="600" fill="hold"/>
                                        <p:tgtEl>
                                          <p:spTgt spid="57"/>
                                        </p:tgtEl>
                                        <p:attrNameLst>
                                          <p:attrName>ppt_w</p:attrName>
                                        </p:attrNameLst>
                                      </p:cBhvr>
                                      <p:tavLst>
                                        <p:tav tm="0">
                                          <p:val>
                                            <p:fltVal val="0"/>
                                          </p:val>
                                        </p:tav>
                                        <p:tav tm="100000">
                                          <p:val>
                                            <p:strVal val="#ppt_w"/>
                                          </p:val>
                                        </p:tav>
                                      </p:tavLst>
                                    </p:anim>
                                    <p:anim calcmode="lin" valueType="num">
                                      <p:cBhvr>
                                        <p:cTn id="63" dur="600" fill="hold"/>
                                        <p:tgtEl>
                                          <p:spTgt spid="57"/>
                                        </p:tgtEl>
                                        <p:attrNameLst>
                                          <p:attrName>ppt_h</p:attrName>
                                        </p:attrNameLst>
                                      </p:cBhvr>
                                      <p:tavLst>
                                        <p:tav tm="0">
                                          <p:val>
                                            <p:fltVal val="0"/>
                                          </p:val>
                                        </p:tav>
                                        <p:tav tm="100000">
                                          <p:val>
                                            <p:strVal val="#ppt_h"/>
                                          </p:val>
                                        </p:tav>
                                      </p:tavLst>
                                    </p:anim>
                                    <p:animEffect transition="in" filter="fade">
                                      <p:cBhvr>
                                        <p:cTn id="64" dur="600"/>
                                        <p:tgtEl>
                                          <p:spTgt spid="57"/>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58"/>
                                        </p:tgtEl>
                                        <p:attrNameLst>
                                          <p:attrName>style.visibility</p:attrName>
                                        </p:attrNameLst>
                                      </p:cBhvr>
                                      <p:to>
                                        <p:strVal val="visible"/>
                                      </p:to>
                                    </p:set>
                                    <p:anim calcmode="lin" valueType="num">
                                      <p:cBhvr>
                                        <p:cTn id="67" dur="500" fill="hold"/>
                                        <p:tgtEl>
                                          <p:spTgt spid="58"/>
                                        </p:tgtEl>
                                        <p:attrNameLst>
                                          <p:attrName>ppt_w</p:attrName>
                                        </p:attrNameLst>
                                      </p:cBhvr>
                                      <p:tavLst>
                                        <p:tav tm="0">
                                          <p:val>
                                            <p:fltVal val="0"/>
                                          </p:val>
                                        </p:tav>
                                        <p:tav tm="100000">
                                          <p:val>
                                            <p:strVal val="#ppt_w"/>
                                          </p:val>
                                        </p:tav>
                                      </p:tavLst>
                                    </p:anim>
                                    <p:anim calcmode="lin" valueType="num">
                                      <p:cBhvr>
                                        <p:cTn id="68" dur="500" fill="hold"/>
                                        <p:tgtEl>
                                          <p:spTgt spid="58"/>
                                        </p:tgtEl>
                                        <p:attrNameLst>
                                          <p:attrName>ppt_h</p:attrName>
                                        </p:attrNameLst>
                                      </p:cBhvr>
                                      <p:tavLst>
                                        <p:tav tm="0">
                                          <p:val>
                                            <p:fltVal val="0"/>
                                          </p:val>
                                        </p:tav>
                                        <p:tav tm="100000">
                                          <p:val>
                                            <p:strVal val="#ppt_h"/>
                                          </p:val>
                                        </p:tav>
                                      </p:tavLst>
                                    </p:anim>
                                    <p:animEffect transition="in" filter="fade">
                                      <p:cBhvr>
                                        <p:cTn id="69" dur="500"/>
                                        <p:tgtEl>
                                          <p:spTgt spid="58"/>
                                        </p:tgtEl>
                                      </p:cBhvr>
                                    </p:animEffect>
                                  </p:childTnLst>
                                </p:cTn>
                              </p:par>
                              <p:par>
                                <p:cTn id="70" presetID="53" presetClass="entr" presetSubtype="16" fill="hold" grpId="0" nodeType="withEffect">
                                  <p:stCondLst>
                                    <p:cond delay="900"/>
                                  </p:stCondLst>
                                  <p:childTnLst>
                                    <p:set>
                                      <p:cBhvr>
                                        <p:cTn id="71" dur="1" fill="hold">
                                          <p:stCondLst>
                                            <p:cond delay="0"/>
                                          </p:stCondLst>
                                        </p:cTn>
                                        <p:tgtEl>
                                          <p:spTgt spid="59"/>
                                        </p:tgtEl>
                                        <p:attrNameLst>
                                          <p:attrName>style.visibility</p:attrName>
                                        </p:attrNameLst>
                                      </p:cBhvr>
                                      <p:to>
                                        <p:strVal val="visible"/>
                                      </p:to>
                                    </p:set>
                                    <p:anim calcmode="lin" valueType="num">
                                      <p:cBhvr>
                                        <p:cTn id="72" dur="800" fill="hold"/>
                                        <p:tgtEl>
                                          <p:spTgt spid="59"/>
                                        </p:tgtEl>
                                        <p:attrNameLst>
                                          <p:attrName>ppt_w</p:attrName>
                                        </p:attrNameLst>
                                      </p:cBhvr>
                                      <p:tavLst>
                                        <p:tav tm="0">
                                          <p:val>
                                            <p:fltVal val="0"/>
                                          </p:val>
                                        </p:tav>
                                        <p:tav tm="100000">
                                          <p:val>
                                            <p:strVal val="#ppt_w"/>
                                          </p:val>
                                        </p:tav>
                                      </p:tavLst>
                                    </p:anim>
                                    <p:anim calcmode="lin" valueType="num">
                                      <p:cBhvr>
                                        <p:cTn id="73" dur="800" fill="hold"/>
                                        <p:tgtEl>
                                          <p:spTgt spid="59"/>
                                        </p:tgtEl>
                                        <p:attrNameLst>
                                          <p:attrName>ppt_h</p:attrName>
                                        </p:attrNameLst>
                                      </p:cBhvr>
                                      <p:tavLst>
                                        <p:tav tm="0">
                                          <p:val>
                                            <p:fltVal val="0"/>
                                          </p:val>
                                        </p:tav>
                                        <p:tav tm="100000">
                                          <p:val>
                                            <p:strVal val="#ppt_h"/>
                                          </p:val>
                                        </p:tav>
                                      </p:tavLst>
                                    </p:anim>
                                    <p:animEffect transition="in" filter="fade">
                                      <p:cBhvr>
                                        <p:cTn id="74" dur="800"/>
                                        <p:tgtEl>
                                          <p:spTgt spid="59"/>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60"/>
                                        </p:tgtEl>
                                        <p:attrNameLst>
                                          <p:attrName>style.visibility</p:attrName>
                                        </p:attrNameLst>
                                      </p:cBhvr>
                                      <p:to>
                                        <p:strVal val="visible"/>
                                      </p:to>
                                    </p:set>
                                    <p:anim calcmode="lin" valueType="num">
                                      <p:cBhvr>
                                        <p:cTn id="77" dur="500" fill="hold"/>
                                        <p:tgtEl>
                                          <p:spTgt spid="60"/>
                                        </p:tgtEl>
                                        <p:attrNameLst>
                                          <p:attrName>ppt_w</p:attrName>
                                        </p:attrNameLst>
                                      </p:cBhvr>
                                      <p:tavLst>
                                        <p:tav tm="0">
                                          <p:val>
                                            <p:fltVal val="0"/>
                                          </p:val>
                                        </p:tav>
                                        <p:tav tm="100000">
                                          <p:val>
                                            <p:strVal val="#ppt_w"/>
                                          </p:val>
                                        </p:tav>
                                      </p:tavLst>
                                    </p:anim>
                                    <p:anim calcmode="lin" valueType="num">
                                      <p:cBhvr>
                                        <p:cTn id="78" dur="500" fill="hold"/>
                                        <p:tgtEl>
                                          <p:spTgt spid="60"/>
                                        </p:tgtEl>
                                        <p:attrNameLst>
                                          <p:attrName>ppt_h</p:attrName>
                                        </p:attrNameLst>
                                      </p:cBhvr>
                                      <p:tavLst>
                                        <p:tav tm="0">
                                          <p:val>
                                            <p:fltVal val="0"/>
                                          </p:val>
                                        </p:tav>
                                        <p:tav tm="100000">
                                          <p:val>
                                            <p:strVal val="#ppt_h"/>
                                          </p:val>
                                        </p:tav>
                                      </p:tavLst>
                                    </p:anim>
                                    <p:animEffect transition="in" filter="fade">
                                      <p:cBhvr>
                                        <p:cTn id="79" dur="500"/>
                                        <p:tgtEl>
                                          <p:spTgt spid="60"/>
                                        </p:tgtEl>
                                      </p:cBhvr>
                                    </p:animEffect>
                                  </p:childTnLst>
                                </p:cTn>
                              </p:par>
                              <p:par>
                                <p:cTn id="80" presetID="53" presetClass="entr" presetSubtype="16" fill="hold" grpId="0" nodeType="withEffect">
                                  <p:stCondLst>
                                    <p:cond delay="600"/>
                                  </p:stCondLst>
                                  <p:childTnLst>
                                    <p:set>
                                      <p:cBhvr>
                                        <p:cTn id="81" dur="1" fill="hold">
                                          <p:stCondLst>
                                            <p:cond delay="0"/>
                                          </p:stCondLst>
                                        </p:cTn>
                                        <p:tgtEl>
                                          <p:spTgt spid="61"/>
                                        </p:tgtEl>
                                        <p:attrNameLst>
                                          <p:attrName>style.visibility</p:attrName>
                                        </p:attrNameLst>
                                      </p:cBhvr>
                                      <p:to>
                                        <p:strVal val="visible"/>
                                      </p:to>
                                    </p:set>
                                    <p:anim calcmode="lin" valueType="num">
                                      <p:cBhvr>
                                        <p:cTn id="82" dur="500" fill="hold"/>
                                        <p:tgtEl>
                                          <p:spTgt spid="61"/>
                                        </p:tgtEl>
                                        <p:attrNameLst>
                                          <p:attrName>ppt_w</p:attrName>
                                        </p:attrNameLst>
                                      </p:cBhvr>
                                      <p:tavLst>
                                        <p:tav tm="0">
                                          <p:val>
                                            <p:fltVal val="0"/>
                                          </p:val>
                                        </p:tav>
                                        <p:tav tm="100000">
                                          <p:val>
                                            <p:strVal val="#ppt_w"/>
                                          </p:val>
                                        </p:tav>
                                      </p:tavLst>
                                    </p:anim>
                                    <p:anim calcmode="lin" valueType="num">
                                      <p:cBhvr>
                                        <p:cTn id="83" dur="500" fill="hold"/>
                                        <p:tgtEl>
                                          <p:spTgt spid="61"/>
                                        </p:tgtEl>
                                        <p:attrNameLst>
                                          <p:attrName>ppt_h</p:attrName>
                                        </p:attrNameLst>
                                      </p:cBhvr>
                                      <p:tavLst>
                                        <p:tav tm="0">
                                          <p:val>
                                            <p:fltVal val="0"/>
                                          </p:val>
                                        </p:tav>
                                        <p:tav tm="100000">
                                          <p:val>
                                            <p:strVal val="#ppt_h"/>
                                          </p:val>
                                        </p:tav>
                                      </p:tavLst>
                                    </p:anim>
                                    <p:animEffect transition="in" filter="fade">
                                      <p:cBhvr>
                                        <p:cTn id="84" dur="500"/>
                                        <p:tgtEl>
                                          <p:spTgt spid="61"/>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62"/>
                                        </p:tgtEl>
                                        <p:attrNameLst>
                                          <p:attrName>style.visibility</p:attrName>
                                        </p:attrNameLst>
                                      </p:cBhvr>
                                      <p:to>
                                        <p:strVal val="visible"/>
                                      </p:to>
                                    </p:set>
                                    <p:anim calcmode="lin" valueType="num">
                                      <p:cBhvr>
                                        <p:cTn id="87" dur="300" fill="hold"/>
                                        <p:tgtEl>
                                          <p:spTgt spid="62"/>
                                        </p:tgtEl>
                                        <p:attrNameLst>
                                          <p:attrName>ppt_w</p:attrName>
                                        </p:attrNameLst>
                                      </p:cBhvr>
                                      <p:tavLst>
                                        <p:tav tm="0">
                                          <p:val>
                                            <p:fltVal val="0"/>
                                          </p:val>
                                        </p:tav>
                                        <p:tav tm="100000">
                                          <p:val>
                                            <p:strVal val="#ppt_w"/>
                                          </p:val>
                                        </p:tav>
                                      </p:tavLst>
                                    </p:anim>
                                    <p:anim calcmode="lin" valueType="num">
                                      <p:cBhvr>
                                        <p:cTn id="88" dur="300" fill="hold"/>
                                        <p:tgtEl>
                                          <p:spTgt spid="62"/>
                                        </p:tgtEl>
                                        <p:attrNameLst>
                                          <p:attrName>ppt_h</p:attrName>
                                        </p:attrNameLst>
                                      </p:cBhvr>
                                      <p:tavLst>
                                        <p:tav tm="0">
                                          <p:val>
                                            <p:fltVal val="0"/>
                                          </p:val>
                                        </p:tav>
                                        <p:tav tm="100000">
                                          <p:val>
                                            <p:strVal val="#ppt_h"/>
                                          </p:val>
                                        </p:tav>
                                      </p:tavLst>
                                    </p:anim>
                                    <p:animEffect transition="in" filter="fade">
                                      <p:cBhvr>
                                        <p:cTn id="89" dur="300"/>
                                        <p:tgtEl>
                                          <p:spTgt spid="62"/>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63"/>
                                        </p:tgtEl>
                                        <p:attrNameLst>
                                          <p:attrName>style.visibility</p:attrName>
                                        </p:attrNameLst>
                                      </p:cBhvr>
                                      <p:to>
                                        <p:strVal val="visible"/>
                                      </p:to>
                                    </p:set>
                                    <p:anim calcmode="lin" valueType="num">
                                      <p:cBhvr>
                                        <p:cTn id="92" dur="500" fill="hold"/>
                                        <p:tgtEl>
                                          <p:spTgt spid="63"/>
                                        </p:tgtEl>
                                        <p:attrNameLst>
                                          <p:attrName>ppt_w</p:attrName>
                                        </p:attrNameLst>
                                      </p:cBhvr>
                                      <p:tavLst>
                                        <p:tav tm="0">
                                          <p:val>
                                            <p:fltVal val="0"/>
                                          </p:val>
                                        </p:tav>
                                        <p:tav tm="100000">
                                          <p:val>
                                            <p:strVal val="#ppt_w"/>
                                          </p:val>
                                        </p:tav>
                                      </p:tavLst>
                                    </p:anim>
                                    <p:anim calcmode="lin" valueType="num">
                                      <p:cBhvr>
                                        <p:cTn id="93" dur="500" fill="hold"/>
                                        <p:tgtEl>
                                          <p:spTgt spid="63"/>
                                        </p:tgtEl>
                                        <p:attrNameLst>
                                          <p:attrName>ppt_h</p:attrName>
                                        </p:attrNameLst>
                                      </p:cBhvr>
                                      <p:tavLst>
                                        <p:tav tm="0">
                                          <p:val>
                                            <p:fltVal val="0"/>
                                          </p:val>
                                        </p:tav>
                                        <p:tav tm="100000">
                                          <p:val>
                                            <p:strVal val="#ppt_h"/>
                                          </p:val>
                                        </p:tav>
                                      </p:tavLst>
                                    </p:anim>
                                    <p:animEffect transition="in" filter="fade">
                                      <p:cBhvr>
                                        <p:cTn id="94" dur="500"/>
                                        <p:tgtEl>
                                          <p:spTgt spid="63"/>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64"/>
                                        </p:tgtEl>
                                        <p:attrNameLst>
                                          <p:attrName>style.visibility</p:attrName>
                                        </p:attrNameLst>
                                      </p:cBhvr>
                                      <p:to>
                                        <p:strVal val="visible"/>
                                      </p:to>
                                    </p:set>
                                    <p:anim calcmode="lin" valueType="num">
                                      <p:cBhvr>
                                        <p:cTn id="97" dur="500" fill="hold"/>
                                        <p:tgtEl>
                                          <p:spTgt spid="64"/>
                                        </p:tgtEl>
                                        <p:attrNameLst>
                                          <p:attrName>ppt_w</p:attrName>
                                        </p:attrNameLst>
                                      </p:cBhvr>
                                      <p:tavLst>
                                        <p:tav tm="0">
                                          <p:val>
                                            <p:fltVal val="0"/>
                                          </p:val>
                                        </p:tav>
                                        <p:tav tm="100000">
                                          <p:val>
                                            <p:strVal val="#ppt_w"/>
                                          </p:val>
                                        </p:tav>
                                      </p:tavLst>
                                    </p:anim>
                                    <p:anim calcmode="lin" valueType="num">
                                      <p:cBhvr>
                                        <p:cTn id="98" dur="500" fill="hold"/>
                                        <p:tgtEl>
                                          <p:spTgt spid="64"/>
                                        </p:tgtEl>
                                        <p:attrNameLst>
                                          <p:attrName>ppt_h</p:attrName>
                                        </p:attrNameLst>
                                      </p:cBhvr>
                                      <p:tavLst>
                                        <p:tav tm="0">
                                          <p:val>
                                            <p:fltVal val="0"/>
                                          </p:val>
                                        </p:tav>
                                        <p:tav tm="100000">
                                          <p:val>
                                            <p:strVal val="#ppt_h"/>
                                          </p:val>
                                        </p:tav>
                                      </p:tavLst>
                                    </p:anim>
                                    <p:animEffect transition="in" filter="fade">
                                      <p:cBhvr>
                                        <p:cTn id="99" dur="500"/>
                                        <p:tgtEl>
                                          <p:spTgt spid="64"/>
                                        </p:tgtEl>
                                      </p:cBhvr>
                                    </p:animEffect>
                                  </p:childTnLst>
                                </p:cTn>
                              </p:par>
                              <p:par>
                                <p:cTn id="100" presetID="53" presetClass="entr" presetSubtype="16" fill="hold" grpId="0" nodeType="withEffect">
                                  <p:stCondLst>
                                    <p:cond delay="600"/>
                                  </p:stCondLst>
                                  <p:childTnLst>
                                    <p:set>
                                      <p:cBhvr>
                                        <p:cTn id="101" dur="1" fill="hold">
                                          <p:stCondLst>
                                            <p:cond delay="0"/>
                                          </p:stCondLst>
                                        </p:cTn>
                                        <p:tgtEl>
                                          <p:spTgt spid="65"/>
                                        </p:tgtEl>
                                        <p:attrNameLst>
                                          <p:attrName>style.visibility</p:attrName>
                                        </p:attrNameLst>
                                      </p:cBhvr>
                                      <p:to>
                                        <p:strVal val="visible"/>
                                      </p:to>
                                    </p:set>
                                    <p:anim calcmode="lin" valueType="num">
                                      <p:cBhvr>
                                        <p:cTn id="102" dur="800" fill="hold"/>
                                        <p:tgtEl>
                                          <p:spTgt spid="65"/>
                                        </p:tgtEl>
                                        <p:attrNameLst>
                                          <p:attrName>ppt_w</p:attrName>
                                        </p:attrNameLst>
                                      </p:cBhvr>
                                      <p:tavLst>
                                        <p:tav tm="0">
                                          <p:val>
                                            <p:fltVal val="0"/>
                                          </p:val>
                                        </p:tav>
                                        <p:tav tm="100000">
                                          <p:val>
                                            <p:strVal val="#ppt_w"/>
                                          </p:val>
                                        </p:tav>
                                      </p:tavLst>
                                    </p:anim>
                                    <p:anim calcmode="lin" valueType="num">
                                      <p:cBhvr>
                                        <p:cTn id="103" dur="800" fill="hold"/>
                                        <p:tgtEl>
                                          <p:spTgt spid="65"/>
                                        </p:tgtEl>
                                        <p:attrNameLst>
                                          <p:attrName>ppt_h</p:attrName>
                                        </p:attrNameLst>
                                      </p:cBhvr>
                                      <p:tavLst>
                                        <p:tav tm="0">
                                          <p:val>
                                            <p:fltVal val="0"/>
                                          </p:val>
                                        </p:tav>
                                        <p:tav tm="100000">
                                          <p:val>
                                            <p:strVal val="#ppt_h"/>
                                          </p:val>
                                        </p:tav>
                                      </p:tavLst>
                                    </p:anim>
                                    <p:animEffect transition="in" filter="fade">
                                      <p:cBhvr>
                                        <p:cTn id="104" dur="800"/>
                                        <p:tgtEl>
                                          <p:spTgt spid="65"/>
                                        </p:tgtEl>
                                      </p:cBhvr>
                                    </p:animEffect>
                                  </p:childTnLst>
                                </p:cTn>
                              </p:par>
                              <p:par>
                                <p:cTn id="105" presetID="53" presetClass="entr" presetSubtype="16" fill="hold" grpId="0" nodeType="withEffect">
                                  <p:stCondLst>
                                    <p:cond delay="400"/>
                                  </p:stCondLst>
                                  <p:childTnLst>
                                    <p:set>
                                      <p:cBhvr>
                                        <p:cTn id="106" dur="1" fill="hold">
                                          <p:stCondLst>
                                            <p:cond delay="0"/>
                                          </p:stCondLst>
                                        </p:cTn>
                                        <p:tgtEl>
                                          <p:spTgt spid="66"/>
                                        </p:tgtEl>
                                        <p:attrNameLst>
                                          <p:attrName>style.visibility</p:attrName>
                                        </p:attrNameLst>
                                      </p:cBhvr>
                                      <p:to>
                                        <p:strVal val="visible"/>
                                      </p:to>
                                    </p:set>
                                    <p:anim calcmode="lin" valueType="num">
                                      <p:cBhvr>
                                        <p:cTn id="107" dur="500" fill="hold"/>
                                        <p:tgtEl>
                                          <p:spTgt spid="66"/>
                                        </p:tgtEl>
                                        <p:attrNameLst>
                                          <p:attrName>ppt_w</p:attrName>
                                        </p:attrNameLst>
                                      </p:cBhvr>
                                      <p:tavLst>
                                        <p:tav tm="0">
                                          <p:val>
                                            <p:fltVal val="0"/>
                                          </p:val>
                                        </p:tav>
                                        <p:tav tm="100000">
                                          <p:val>
                                            <p:strVal val="#ppt_w"/>
                                          </p:val>
                                        </p:tav>
                                      </p:tavLst>
                                    </p:anim>
                                    <p:anim calcmode="lin" valueType="num">
                                      <p:cBhvr>
                                        <p:cTn id="108" dur="500" fill="hold"/>
                                        <p:tgtEl>
                                          <p:spTgt spid="66"/>
                                        </p:tgtEl>
                                        <p:attrNameLst>
                                          <p:attrName>ppt_h</p:attrName>
                                        </p:attrNameLst>
                                      </p:cBhvr>
                                      <p:tavLst>
                                        <p:tav tm="0">
                                          <p:val>
                                            <p:fltVal val="0"/>
                                          </p:val>
                                        </p:tav>
                                        <p:tav tm="100000">
                                          <p:val>
                                            <p:strVal val="#ppt_h"/>
                                          </p:val>
                                        </p:tav>
                                      </p:tavLst>
                                    </p:anim>
                                    <p:animEffect transition="in" filter="fade">
                                      <p:cBhvr>
                                        <p:cTn id="109" dur="500"/>
                                        <p:tgtEl>
                                          <p:spTgt spid="66"/>
                                        </p:tgtEl>
                                      </p:cBhvr>
                                    </p:animEffect>
                                  </p:childTnLst>
                                </p:cTn>
                              </p:par>
                              <p:par>
                                <p:cTn id="110" presetID="53" presetClass="entr" presetSubtype="16" fill="hold" grpId="0" nodeType="withEffect">
                                  <p:stCondLst>
                                    <p:cond delay="700"/>
                                  </p:stCondLst>
                                  <p:childTnLst>
                                    <p:set>
                                      <p:cBhvr>
                                        <p:cTn id="111" dur="1" fill="hold">
                                          <p:stCondLst>
                                            <p:cond delay="0"/>
                                          </p:stCondLst>
                                        </p:cTn>
                                        <p:tgtEl>
                                          <p:spTgt spid="67"/>
                                        </p:tgtEl>
                                        <p:attrNameLst>
                                          <p:attrName>style.visibility</p:attrName>
                                        </p:attrNameLst>
                                      </p:cBhvr>
                                      <p:to>
                                        <p:strVal val="visible"/>
                                      </p:to>
                                    </p:set>
                                    <p:anim calcmode="lin" valueType="num">
                                      <p:cBhvr>
                                        <p:cTn id="112" dur="500" fill="hold"/>
                                        <p:tgtEl>
                                          <p:spTgt spid="67"/>
                                        </p:tgtEl>
                                        <p:attrNameLst>
                                          <p:attrName>ppt_w</p:attrName>
                                        </p:attrNameLst>
                                      </p:cBhvr>
                                      <p:tavLst>
                                        <p:tav tm="0">
                                          <p:val>
                                            <p:fltVal val="0"/>
                                          </p:val>
                                        </p:tav>
                                        <p:tav tm="100000">
                                          <p:val>
                                            <p:strVal val="#ppt_w"/>
                                          </p:val>
                                        </p:tav>
                                      </p:tavLst>
                                    </p:anim>
                                    <p:anim calcmode="lin" valueType="num">
                                      <p:cBhvr>
                                        <p:cTn id="113" dur="500" fill="hold"/>
                                        <p:tgtEl>
                                          <p:spTgt spid="67"/>
                                        </p:tgtEl>
                                        <p:attrNameLst>
                                          <p:attrName>ppt_h</p:attrName>
                                        </p:attrNameLst>
                                      </p:cBhvr>
                                      <p:tavLst>
                                        <p:tav tm="0">
                                          <p:val>
                                            <p:fltVal val="0"/>
                                          </p:val>
                                        </p:tav>
                                        <p:tav tm="100000">
                                          <p:val>
                                            <p:strVal val="#ppt_h"/>
                                          </p:val>
                                        </p:tav>
                                      </p:tavLst>
                                    </p:anim>
                                    <p:animEffect transition="in" filter="fade">
                                      <p:cBhvr>
                                        <p:cTn id="114" dur="500"/>
                                        <p:tgtEl>
                                          <p:spTgt spid="67"/>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68"/>
                                        </p:tgtEl>
                                        <p:attrNameLst>
                                          <p:attrName>style.visibility</p:attrName>
                                        </p:attrNameLst>
                                      </p:cBhvr>
                                      <p:to>
                                        <p:strVal val="visible"/>
                                      </p:to>
                                    </p:set>
                                    <p:anim calcmode="lin" valueType="num">
                                      <p:cBhvr>
                                        <p:cTn id="117" dur="500" fill="hold"/>
                                        <p:tgtEl>
                                          <p:spTgt spid="68"/>
                                        </p:tgtEl>
                                        <p:attrNameLst>
                                          <p:attrName>ppt_w</p:attrName>
                                        </p:attrNameLst>
                                      </p:cBhvr>
                                      <p:tavLst>
                                        <p:tav tm="0">
                                          <p:val>
                                            <p:fltVal val="0"/>
                                          </p:val>
                                        </p:tav>
                                        <p:tav tm="100000">
                                          <p:val>
                                            <p:strVal val="#ppt_w"/>
                                          </p:val>
                                        </p:tav>
                                      </p:tavLst>
                                    </p:anim>
                                    <p:anim calcmode="lin" valueType="num">
                                      <p:cBhvr>
                                        <p:cTn id="118" dur="500" fill="hold"/>
                                        <p:tgtEl>
                                          <p:spTgt spid="68"/>
                                        </p:tgtEl>
                                        <p:attrNameLst>
                                          <p:attrName>ppt_h</p:attrName>
                                        </p:attrNameLst>
                                      </p:cBhvr>
                                      <p:tavLst>
                                        <p:tav tm="0">
                                          <p:val>
                                            <p:fltVal val="0"/>
                                          </p:val>
                                        </p:tav>
                                        <p:tav tm="100000">
                                          <p:val>
                                            <p:strVal val="#ppt_h"/>
                                          </p:val>
                                        </p:tav>
                                      </p:tavLst>
                                    </p:anim>
                                    <p:animEffect transition="in" filter="fade">
                                      <p:cBhvr>
                                        <p:cTn id="119" dur="500"/>
                                        <p:tgtEl>
                                          <p:spTgt spid="68"/>
                                        </p:tgtEl>
                                      </p:cBhvr>
                                    </p:animEffect>
                                  </p:childTnLst>
                                </p:cTn>
                              </p:par>
                            </p:childTnLst>
                          </p:cTn>
                        </p:par>
                        <p:par>
                          <p:cTn id="120" fill="hold">
                            <p:stCondLst>
                              <p:cond delay="2300"/>
                            </p:stCondLst>
                            <p:childTnLst>
                              <p:par>
                                <p:cTn id="121" presetID="22" presetClass="entr" presetSubtype="2" fill="hold"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right)">
                                      <p:cBhvr>
                                        <p:cTn id="123" dur="500"/>
                                        <p:tgtEl>
                                          <p:spTgt spid="12"/>
                                        </p:tgtEl>
                                      </p:cBhvr>
                                    </p:animEffect>
                                  </p:childTnLst>
                                </p:cTn>
                              </p:par>
                            </p:childTnLst>
                          </p:cTn>
                        </p:par>
                        <p:par>
                          <p:cTn id="124" fill="hold">
                            <p:stCondLst>
                              <p:cond delay="2800"/>
                            </p:stCondLst>
                            <p:childTnLst>
                              <p:par>
                                <p:cTn id="125" presetID="22" presetClass="entr" presetSubtype="2" fill="hold" grpId="0" nodeType="afterEffect">
                                  <p:stCondLst>
                                    <p:cond delay="0"/>
                                  </p:stCondLst>
                                  <p:childTnLst>
                                    <p:set>
                                      <p:cBhvr>
                                        <p:cTn id="126" dur="1" fill="hold">
                                          <p:stCondLst>
                                            <p:cond delay="0"/>
                                          </p:stCondLst>
                                        </p:cTn>
                                        <p:tgtEl>
                                          <p:spTgt spid="21"/>
                                        </p:tgtEl>
                                        <p:attrNameLst>
                                          <p:attrName>style.visibility</p:attrName>
                                        </p:attrNameLst>
                                      </p:cBhvr>
                                      <p:to>
                                        <p:strVal val="visible"/>
                                      </p:to>
                                    </p:set>
                                    <p:animEffect transition="in" filter="wipe(right)">
                                      <p:cBhvr>
                                        <p:cTn id="127" dur="500"/>
                                        <p:tgtEl>
                                          <p:spTgt spid="21"/>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22"/>
                                        </p:tgtEl>
                                        <p:attrNameLst>
                                          <p:attrName>style.visibility</p:attrName>
                                        </p:attrNameLst>
                                      </p:cBhvr>
                                      <p:to>
                                        <p:strVal val="visible"/>
                                      </p:to>
                                    </p:set>
                                    <p:animEffect transition="in" filter="wipe(right)">
                                      <p:cBhvr>
                                        <p:cTn id="130" dur="500"/>
                                        <p:tgtEl>
                                          <p:spTgt spid="22"/>
                                        </p:tgtEl>
                                      </p:cBhvr>
                                    </p:animEffect>
                                  </p:childTnLst>
                                </p:cTn>
                              </p:par>
                            </p:childTnLst>
                          </p:cTn>
                        </p:par>
                        <p:par>
                          <p:cTn id="131" fill="hold">
                            <p:stCondLst>
                              <p:cond delay="3300"/>
                            </p:stCondLst>
                            <p:childTnLst>
                              <p:par>
                                <p:cTn id="132" presetID="22" presetClass="entr" presetSubtype="2" fill="hold" nodeType="afterEffect">
                                  <p:stCondLst>
                                    <p:cond delay="0"/>
                                  </p:stCondLst>
                                  <p:childTnLst>
                                    <p:set>
                                      <p:cBhvr>
                                        <p:cTn id="133" dur="1" fill="hold">
                                          <p:stCondLst>
                                            <p:cond delay="0"/>
                                          </p:stCondLst>
                                        </p:cTn>
                                        <p:tgtEl>
                                          <p:spTgt spid="18"/>
                                        </p:tgtEl>
                                        <p:attrNameLst>
                                          <p:attrName>style.visibility</p:attrName>
                                        </p:attrNameLst>
                                      </p:cBhvr>
                                      <p:to>
                                        <p:strVal val="visible"/>
                                      </p:to>
                                    </p:set>
                                    <p:animEffect transition="in" filter="wipe(right)">
                                      <p:cBhvr>
                                        <p:cTn id="134" dur="500"/>
                                        <p:tgtEl>
                                          <p:spTgt spid="18"/>
                                        </p:tgtEl>
                                      </p:cBhvr>
                                    </p:animEffect>
                                  </p:childTnLst>
                                </p:cTn>
                              </p:par>
                            </p:childTnLst>
                          </p:cTn>
                        </p:par>
                        <p:par>
                          <p:cTn id="135" fill="hold">
                            <p:stCondLst>
                              <p:cond delay="3800"/>
                            </p:stCondLst>
                            <p:childTnLst>
                              <p:par>
                                <p:cTn id="136" presetID="22" presetClass="entr" presetSubtype="2" fill="hold" grpId="0" nodeType="afterEffect">
                                  <p:stCondLst>
                                    <p:cond delay="0"/>
                                  </p:stCondLst>
                                  <p:childTnLst>
                                    <p:set>
                                      <p:cBhvr>
                                        <p:cTn id="137" dur="1" fill="hold">
                                          <p:stCondLst>
                                            <p:cond delay="0"/>
                                          </p:stCondLst>
                                        </p:cTn>
                                        <p:tgtEl>
                                          <p:spTgt spid="23"/>
                                        </p:tgtEl>
                                        <p:attrNameLst>
                                          <p:attrName>style.visibility</p:attrName>
                                        </p:attrNameLst>
                                      </p:cBhvr>
                                      <p:to>
                                        <p:strVal val="visible"/>
                                      </p:to>
                                    </p:set>
                                    <p:animEffect transition="in" filter="wipe(right)">
                                      <p:cBhvr>
                                        <p:cTn id="138" dur="500"/>
                                        <p:tgtEl>
                                          <p:spTgt spid="23"/>
                                        </p:tgtEl>
                                      </p:cBhvr>
                                    </p:animEffect>
                                  </p:childTnLst>
                                </p:cTn>
                              </p:par>
                              <p:par>
                                <p:cTn id="139" presetID="22" presetClass="entr" presetSubtype="2" fill="hold" grpId="0" nodeType="with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right)">
                                      <p:cBhvr>
                                        <p:cTn id="141" dur="500"/>
                                        <p:tgtEl>
                                          <p:spTgt spid="24"/>
                                        </p:tgtEl>
                                      </p:cBhvr>
                                    </p:animEffect>
                                  </p:childTnLst>
                                </p:cTn>
                              </p:par>
                            </p:childTnLst>
                          </p:cTn>
                        </p:par>
                        <p:par>
                          <p:cTn id="142" fill="hold">
                            <p:stCondLst>
                              <p:cond delay="4300"/>
                            </p:stCondLst>
                            <p:childTnLst>
                              <p:par>
                                <p:cTn id="143" presetID="22" presetClass="entr" presetSubtype="2" fill="hold" nodeType="afterEffect">
                                  <p:stCondLst>
                                    <p:cond delay="0"/>
                                  </p:stCondLst>
                                  <p:childTnLst>
                                    <p:set>
                                      <p:cBhvr>
                                        <p:cTn id="144" dur="1" fill="hold">
                                          <p:stCondLst>
                                            <p:cond delay="0"/>
                                          </p:stCondLst>
                                        </p:cTn>
                                        <p:tgtEl>
                                          <p:spTgt spid="15"/>
                                        </p:tgtEl>
                                        <p:attrNameLst>
                                          <p:attrName>style.visibility</p:attrName>
                                        </p:attrNameLst>
                                      </p:cBhvr>
                                      <p:to>
                                        <p:strVal val="visible"/>
                                      </p:to>
                                    </p:set>
                                    <p:animEffect transition="in" filter="wipe(right)">
                                      <p:cBhvr>
                                        <p:cTn id="145" dur="500"/>
                                        <p:tgtEl>
                                          <p:spTgt spid="15"/>
                                        </p:tgtEl>
                                      </p:cBhvr>
                                    </p:animEffect>
                                  </p:childTnLst>
                                </p:cTn>
                              </p:par>
                            </p:childTnLst>
                          </p:cTn>
                        </p:par>
                        <p:par>
                          <p:cTn id="146" fill="hold">
                            <p:stCondLst>
                              <p:cond delay="4800"/>
                            </p:stCondLst>
                            <p:childTnLst>
                              <p:par>
                                <p:cTn id="147" presetID="22" presetClass="entr" presetSubtype="2" fill="hold" grpId="0" nodeType="afterEffect">
                                  <p:stCondLst>
                                    <p:cond delay="0"/>
                                  </p:stCondLst>
                                  <p:childTnLst>
                                    <p:set>
                                      <p:cBhvr>
                                        <p:cTn id="148" dur="1" fill="hold">
                                          <p:stCondLst>
                                            <p:cond delay="0"/>
                                          </p:stCondLst>
                                        </p:cTn>
                                        <p:tgtEl>
                                          <p:spTgt spid="25"/>
                                        </p:tgtEl>
                                        <p:attrNameLst>
                                          <p:attrName>style.visibility</p:attrName>
                                        </p:attrNameLst>
                                      </p:cBhvr>
                                      <p:to>
                                        <p:strVal val="visible"/>
                                      </p:to>
                                    </p:set>
                                    <p:animEffect transition="in" filter="wipe(right)">
                                      <p:cBhvr>
                                        <p:cTn id="149" dur="500"/>
                                        <p:tgtEl>
                                          <p:spTgt spid="25"/>
                                        </p:tgtEl>
                                      </p:cBhvr>
                                    </p:animEffect>
                                  </p:childTnLst>
                                </p:cTn>
                              </p:par>
                              <p:par>
                                <p:cTn id="150" presetID="22" presetClass="entr" presetSubtype="2" fill="hold" grpId="0" nodeType="withEffect">
                                  <p:stCondLst>
                                    <p:cond delay="0"/>
                                  </p:stCondLst>
                                  <p:childTnLst>
                                    <p:set>
                                      <p:cBhvr>
                                        <p:cTn id="151" dur="1" fill="hold">
                                          <p:stCondLst>
                                            <p:cond delay="0"/>
                                          </p:stCondLst>
                                        </p:cTn>
                                        <p:tgtEl>
                                          <p:spTgt spid="26"/>
                                        </p:tgtEl>
                                        <p:attrNameLst>
                                          <p:attrName>style.visibility</p:attrName>
                                        </p:attrNameLst>
                                      </p:cBhvr>
                                      <p:to>
                                        <p:strVal val="visible"/>
                                      </p:to>
                                    </p:set>
                                    <p:animEffect transition="in" filter="wipe(right)">
                                      <p:cBhvr>
                                        <p:cTn id="152" dur="500"/>
                                        <p:tgtEl>
                                          <p:spTgt spid="26"/>
                                        </p:tgtEl>
                                      </p:cBhvr>
                                    </p:animEffect>
                                  </p:childTnLst>
                                </p:cTn>
                              </p:par>
                            </p:childTnLst>
                          </p:cTn>
                        </p:par>
                        <p:par>
                          <p:cTn id="153" fill="hold">
                            <p:stCondLst>
                              <p:cond delay="5300"/>
                            </p:stCondLst>
                            <p:childTnLst>
                              <p:par>
                                <p:cTn id="154" presetID="22" presetClass="entr" presetSubtype="8" fill="hold" nodeType="afterEffect">
                                  <p:stCondLst>
                                    <p:cond delay="0"/>
                                  </p:stCondLst>
                                  <p:childTnLst>
                                    <p:set>
                                      <p:cBhvr>
                                        <p:cTn id="155" dur="1" fill="hold">
                                          <p:stCondLst>
                                            <p:cond delay="0"/>
                                          </p:stCondLst>
                                        </p:cTn>
                                        <p:tgtEl>
                                          <p:spTgt spid="5"/>
                                        </p:tgtEl>
                                        <p:attrNameLst>
                                          <p:attrName>style.visibility</p:attrName>
                                        </p:attrNameLst>
                                      </p:cBhvr>
                                      <p:to>
                                        <p:strVal val="visible"/>
                                      </p:to>
                                    </p:set>
                                    <p:animEffect transition="in" filter="wipe(left)">
                                      <p:cBhvr>
                                        <p:cTn id="156" dur="500"/>
                                        <p:tgtEl>
                                          <p:spTgt spid="5"/>
                                        </p:tgtEl>
                                      </p:cBhvr>
                                    </p:animEffect>
                                  </p:childTnLst>
                                </p:cTn>
                              </p:par>
                            </p:childTnLst>
                          </p:cTn>
                        </p:par>
                        <p:par>
                          <p:cTn id="157" fill="hold">
                            <p:stCondLst>
                              <p:cond delay="5800"/>
                            </p:stCondLst>
                            <p:childTnLst>
                              <p:par>
                                <p:cTn id="158" presetID="22" presetClass="entr" presetSubtype="8" fill="hold" grpId="0" nodeType="afterEffect">
                                  <p:stCondLst>
                                    <p:cond delay="0"/>
                                  </p:stCondLst>
                                  <p:childTnLst>
                                    <p:set>
                                      <p:cBhvr>
                                        <p:cTn id="159" dur="1" fill="hold">
                                          <p:stCondLst>
                                            <p:cond delay="0"/>
                                          </p:stCondLst>
                                        </p:cTn>
                                        <p:tgtEl>
                                          <p:spTgt spid="27"/>
                                        </p:tgtEl>
                                        <p:attrNameLst>
                                          <p:attrName>style.visibility</p:attrName>
                                        </p:attrNameLst>
                                      </p:cBhvr>
                                      <p:to>
                                        <p:strVal val="visible"/>
                                      </p:to>
                                    </p:set>
                                    <p:animEffect transition="in" filter="wipe(left)">
                                      <p:cBhvr>
                                        <p:cTn id="160" dur="500"/>
                                        <p:tgtEl>
                                          <p:spTgt spid="27"/>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28"/>
                                        </p:tgtEl>
                                        <p:attrNameLst>
                                          <p:attrName>style.visibility</p:attrName>
                                        </p:attrNameLst>
                                      </p:cBhvr>
                                      <p:to>
                                        <p:strVal val="visible"/>
                                      </p:to>
                                    </p:set>
                                    <p:animEffect transition="in" filter="wipe(left)">
                                      <p:cBhvr>
                                        <p:cTn id="163" dur="500"/>
                                        <p:tgtEl>
                                          <p:spTgt spid="28"/>
                                        </p:tgtEl>
                                      </p:cBhvr>
                                    </p:animEffect>
                                  </p:childTnLst>
                                </p:cTn>
                              </p:par>
                            </p:childTnLst>
                          </p:cTn>
                        </p:par>
                        <p:par>
                          <p:cTn id="164" fill="hold">
                            <p:stCondLst>
                              <p:cond delay="6300"/>
                            </p:stCondLst>
                            <p:childTnLst>
                              <p:par>
                                <p:cTn id="165" presetID="22" presetClass="entr" presetSubtype="8" fill="hold" nodeType="afterEffect">
                                  <p:stCondLst>
                                    <p:cond delay="0"/>
                                  </p:stCondLst>
                                  <p:childTnLst>
                                    <p:set>
                                      <p:cBhvr>
                                        <p:cTn id="166" dur="1" fill="hold">
                                          <p:stCondLst>
                                            <p:cond delay="0"/>
                                          </p:stCondLst>
                                        </p:cTn>
                                        <p:tgtEl>
                                          <p:spTgt spid="9"/>
                                        </p:tgtEl>
                                        <p:attrNameLst>
                                          <p:attrName>style.visibility</p:attrName>
                                        </p:attrNameLst>
                                      </p:cBhvr>
                                      <p:to>
                                        <p:strVal val="visible"/>
                                      </p:to>
                                    </p:set>
                                    <p:animEffect transition="in" filter="wipe(left)">
                                      <p:cBhvr>
                                        <p:cTn id="167" dur="500"/>
                                        <p:tgtEl>
                                          <p:spTgt spid="9"/>
                                        </p:tgtEl>
                                      </p:cBhvr>
                                    </p:animEffect>
                                  </p:childTnLst>
                                </p:cTn>
                              </p:par>
                              <p:par>
                                <p:cTn id="168" presetID="22" presetClass="entr" presetSubtype="8" fill="hold" grpId="0" nodeType="withEffect">
                                  <p:stCondLst>
                                    <p:cond delay="500"/>
                                  </p:stCondLst>
                                  <p:childTnLst>
                                    <p:set>
                                      <p:cBhvr>
                                        <p:cTn id="169" dur="1" fill="hold">
                                          <p:stCondLst>
                                            <p:cond delay="0"/>
                                          </p:stCondLst>
                                        </p:cTn>
                                        <p:tgtEl>
                                          <p:spTgt spid="29"/>
                                        </p:tgtEl>
                                        <p:attrNameLst>
                                          <p:attrName>style.visibility</p:attrName>
                                        </p:attrNameLst>
                                      </p:cBhvr>
                                      <p:to>
                                        <p:strVal val="visible"/>
                                      </p:to>
                                    </p:set>
                                    <p:animEffect transition="in" filter="wipe(left)">
                                      <p:cBhvr>
                                        <p:cTn id="170" dur="500"/>
                                        <p:tgtEl>
                                          <p:spTgt spid="29"/>
                                        </p:tgtEl>
                                      </p:cBhvr>
                                    </p:animEffect>
                                  </p:childTnLst>
                                </p:cTn>
                              </p:par>
                              <p:par>
                                <p:cTn id="171" presetID="22" presetClass="entr" presetSubtype="8" fill="hold" grpId="0" nodeType="withEffect">
                                  <p:stCondLst>
                                    <p:cond delay="500"/>
                                  </p:stCondLst>
                                  <p:childTnLst>
                                    <p:set>
                                      <p:cBhvr>
                                        <p:cTn id="172" dur="1" fill="hold">
                                          <p:stCondLst>
                                            <p:cond delay="0"/>
                                          </p:stCondLst>
                                        </p:cTn>
                                        <p:tgtEl>
                                          <p:spTgt spid="30"/>
                                        </p:tgtEl>
                                        <p:attrNameLst>
                                          <p:attrName>style.visibility</p:attrName>
                                        </p:attrNameLst>
                                      </p:cBhvr>
                                      <p:to>
                                        <p:strVal val="visible"/>
                                      </p:to>
                                    </p:set>
                                    <p:animEffect transition="in" filter="wipe(left)">
                                      <p:cBhvr>
                                        <p:cTn id="173" dur="500"/>
                                        <p:tgtEl>
                                          <p:spTgt spid="30"/>
                                        </p:tgtEl>
                                      </p:cBhvr>
                                    </p:animEffect>
                                  </p:childTnLst>
                                </p:cTn>
                              </p:par>
                            </p:childTnLst>
                          </p:cTn>
                        </p:par>
                        <p:par>
                          <p:cTn id="174" fill="hold">
                            <p:stCondLst>
                              <p:cond delay="7300"/>
                            </p:stCondLst>
                            <p:childTnLst>
                              <p:par>
                                <p:cTn id="175" presetID="22" presetClass="entr" presetSubtype="8" fill="hold" nodeType="afterEffect">
                                  <p:stCondLst>
                                    <p:cond delay="0"/>
                                  </p:stCondLst>
                                  <p:childTnLst>
                                    <p:set>
                                      <p:cBhvr>
                                        <p:cTn id="176" dur="1" fill="hold">
                                          <p:stCondLst>
                                            <p:cond delay="0"/>
                                          </p:stCondLst>
                                        </p:cTn>
                                        <p:tgtEl>
                                          <p:spTgt spid="6"/>
                                        </p:tgtEl>
                                        <p:attrNameLst>
                                          <p:attrName>style.visibility</p:attrName>
                                        </p:attrNameLst>
                                      </p:cBhvr>
                                      <p:to>
                                        <p:strVal val="visible"/>
                                      </p:to>
                                    </p:set>
                                    <p:animEffect transition="in" filter="wipe(left)">
                                      <p:cBhvr>
                                        <p:cTn id="177" dur="500"/>
                                        <p:tgtEl>
                                          <p:spTgt spid="6"/>
                                        </p:tgtEl>
                                      </p:cBhvr>
                                    </p:animEffect>
                                  </p:childTnLst>
                                </p:cTn>
                              </p:par>
                            </p:childTnLst>
                          </p:cTn>
                        </p:par>
                        <p:par>
                          <p:cTn id="178" fill="hold">
                            <p:stCondLst>
                              <p:cond delay="7800"/>
                            </p:stCondLst>
                            <p:childTnLst>
                              <p:par>
                                <p:cTn id="179" presetID="22" presetClass="entr" presetSubtype="8" fill="hold" grpId="0" nodeType="afterEffect">
                                  <p:stCondLst>
                                    <p:cond delay="0"/>
                                  </p:stCondLst>
                                  <p:childTnLst>
                                    <p:set>
                                      <p:cBhvr>
                                        <p:cTn id="180" dur="1" fill="hold">
                                          <p:stCondLst>
                                            <p:cond delay="0"/>
                                          </p:stCondLst>
                                        </p:cTn>
                                        <p:tgtEl>
                                          <p:spTgt spid="31"/>
                                        </p:tgtEl>
                                        <p:attrNameLst>
                                          <p:attrName>style.visibility</p:attrName>
                                        </p:attrNameLst>
                                      </p:cBhvr>
                                      <p:to>
                                        <p:strVal val="visible"/>
                                      </p:to>
                                    </p:set>
                                    <p:animEffect transition="in" filter="wipe(left)">
                                      <p:cBhvr>
                                        <p:cTn id="181" dur="500"/>
                                        <p:tgtEl>
                                          <p:spTgt spid="31"/>
                                        </p:tgtEl>
                                      </p:cBhvr>
                                    </p:animEffect>
                                  </p:childTnLst>
                                </p:cTn>
                              </p:par>
                              <p:par>
                                <p:cTn id="182" presetID="22" presetClass="entr" presetSubtype="8" fill="hold" grpId="0" nodeType="withEffect">
                                  <p:stCondLst>
                                    <p:cond delay="0"/>
                                  </p:stCondLst>
                                  <p:childTnLst>
                                    <p:set>
                                      <p:cBhvr>
                                        <p:cTn id="183" dur="1" fill="hold">
                                          <p:stCondLst>
                                            <p:cond delay="0"/>
                                          </p:stCondLst>
                                        </p:cTn>
                                        <p:tgtEl>
                                          <p:spTgt spid="32"/>
                                        </p:tgtEl>
                                        <p:attrNameLst>
                                          <p:attrName>style.visibility</p:attrName>
                                        </p:attrNameLst>
                                      </p:cBhvr>
                                      <p:to>
                                        <p:strVal val="visible"/>
                                      </p:to>
                                    </p:set>
                                    <p:animEffect transition="in" filter="wipe(left)">
                                      <p:cBhvr>
                                        <p:cTn id="18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1" grpId="0"/>
      <p:bldP spid="22" grpId="0"/>
      <p:bldP spid="23" grpId="0"/>
      <p:bldP spid="24" grpId="0"/>
      <p:bldP spid="25" grpId="0"/>
      <p:bldP spid="26" grpId="0"/>
      <p:bldP spid="27" grpId="0"/>
      <p:bldP spid="28" grpId="0"/>
      <p:bldP spid="29" grpId="0"/>
      <p:bldP spid="30" grpId="0"/>
      <p:bldP spid="31" grpId="0"/>
      <p:bldP spid="32" grpId="0"/>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5678723" y="1398442"/>
            <a:ext cx="2779807" cy="677108"/>
          </a:xfrm>
          <a:prstGeom prst="rect">
            <a:avLst/>
          </a:prstGeom>
          <a:noFill/>
        </p:spPr>
        <p:txBody>
          <a:bodyPr wrap="square" rtlCol="0">
            <a:spAutoFit/>
          </a:bodyPr>
          <a:lstStyle/>
          <a:p>
            <a:r>
              <a:rPr lang="zh-CN" altLang="en-US" sz="1400" b="1" dirty="0">
                <a:solidFill>
                  <a:srgbClr val="007CD0"/>
                </a:solidFill>
                <a:latin typeface="微软雅黑" pitchFamily="34" charset="-122"/>
                <a:ea typeface="微软雅黑" panose="020B0503020204020204" pitchFamily="34" charset="-122"/>
              </a:rPr>
              <a:t>填加标题</a:t>
            </a:r>
            <a:endParaRPr lang="en-US" altLang="zh-CN" sz="1400" b="1" dirty="0">
              <a:solidFill>
                <a:srgbClr val="007CD0"/>
              </a:solidFill>
              <a:latin typeface="微软雅黑" pitchFamily="34" charset="-122"/>
              <a:ea typeface="微软雅黑" panose="020B0503020204020204" pitchFamily="34" charset="-122"/>
            </a:endParaRPr>
          </a:p>
          <a:p>
            <a:r>
              <a:rPr lang="zh-CN" altLang="en-US" sz="1200" dirty="0">
                <a:solidFill>
                  <a:schemeClr val="tx1">
                    <a:lumMod val="65000"/>
                    <a:lumOff val="35000"/>
                  </a:schemeClr>
                </a:solidFill>
                <a:latin typeface="微软雅黑" pitchFamily="34" charset="-122"/>
                <a:ea typeface="微软雅黑" panose="020B0503020204020204" pitchFamily="34" charset="-122"/>
              </a:rPr>
              <a:t>单击此处添加文本单击此处添加文本</a:t>
            </a:r>
            <a:endParaRPr lang="en-US" altLang="zh-CN" sz="1200" dirty="0">
              <a:solidFill>
                <a:schemeClr val="tx1">
                  <a:lumMod val="65000"/>
                  <a:lumOff val="35000"/>
                </a:schemeClr>
              </a:solidFill>
              <a:latin typeface="微软雅黑" pitchFamily="34" charset="-122"/>
              <a:ea typeface="微软雅黑" panose="020B0503020204020204" pitchFamily="34" charset="-122"/>
            </a:endParaRPr>
          </a:p>
          <a:p>
            <a:r>
              <a:rPr lang="zh-CN" altLang="en-US" sz="1200" dirty="0">
                <a:solidFill>
                  <a:schemeClr val="tx1">
                    <a:lumMod val="65000"/>
                    <a:lumOff val="35000"/>
                  </a:schemeClr>
                </a:solidFill>
                <a:latin typeface="微软雅黑" pitchFamily="34" charset="-122"/>
                <a:ea typeface="微软雅黑" panose="020B0503020204020204" pitchFamily="34" charset="-122"/>
              </a:rPr>
              <a:t>单击此处添加文本单击此处添加文本</a:t>
            </a:r>
            <a:endParaRPr lang="en-US" altLang="zh-CN" sz="1200" dirty="0">
              <a:solidFill>
                <a:schemeClr val="tx1">
                  <a:lumMod val="65000"/>
                  <a:lumOff val="35000"/>
                </a:schemeClr>
              </a:solidFill>
              <a:latin typeface="微软雅黑" pitchFamily="34" charset="-122"/>
              <a:ea typeface="微软雅黑" panose="020B0503020204020204" pitchFamily="34" charset="-122"/>
            </a:endParaRPr>
          </a:p>
        </p:txBody>
      </p:sp>
      <p:sp>
        <p:nvSpPr>
          <p:cNvPr id="6" name="TextBox 5"/>
          <p:cNvSpPr txBox="1"/>
          <p:nvPr/>
        </p:nvSpPr>
        <p:spPr>
          <a:xfrm>
            <a:off x="5680625" y="2492227"/>
            <a:ext cx="2779807" cy="677108"/>
          </a:xfrm>
          <a:prstGeom prst="rect">
            <a:avLst/>
          </a:prstGeom>
          <a:noFill/>
        </p:spPr>
        <p:txBody>
          <a:bodyPr wrap="square" rtlCol="0">
            <a:spAutoFit/>
          </a:bodyPr>
          <a:lstStyle/>
          <a:p>
            <a:r>
              <a:rPr lang="zh-CN" altLang="en-US" sz="1400" b="1" dirty="0">
                <a:solidFill>
                  <a:srgbClr val="007CD0"/>
                </a:solidFill>
                <a:latin typeface="微软雅黑" pitchFamily="34" charset="-122"/>
                <a:ea typeface="微软雅黑" panose="020B0503020204020204" pitchFamily="34" charset="-122"/>
              </a:rPr>
              <a:t>填加标题</a:t>
            </a:r>
            <a:endParaRPr lang="en-US" altLang="zh-CN" sz="1400" b="1" dirty="0">
              <a:solidFill>
                <a:srgbClr val="007CD0"/>
              </a:solidFill>
              <a:latin typeface="微软雅黑" pitchFamily="34" charset="-122"/>
              <a:ea typeface="微软雅黑" panose="020B0503020204020204" pitchFamily="34" charset="-122"/>
            </a:endParaRPr>
          </a:p>
          <a:p>
            <a:r>
              <a:rPr lang="zh-CN" altLang="en-US" sz="1200" dirty="0">
                <a:solidFill>
                  <a:schemeClr val="tx1">
                    <a:lumMod val="65000"/>
                    <a:lumOff val="35000"/>
                  </a:schemeClr>
                </a:solidFill>
                <a:latin typeface="微软雅黑" pitchFamily="34" charset="-122"/>
                <a:ea typeface="微软雅黑" panose="020B0503020204020204" pitchFamily="34" charset="-122"/>
              </a:rPr>
              <a:t>单击此处添加文本单击此处添加文本</a:t>
            </a:r>
            <a:endParaRPr lang="en-US" altLang="zh-CN" sz="1200" dirty="0">
              <a:solidFill>
                <a:schemeClr val="tx1">
                  <a:lumMod val="65000"/>
                  <a:lumOff val="35000"/>
                </a:schemeClr>
              </a:solidFill>
              <a:latin typeface="微软雅黑" pitchFamily="34" charset="-122"/>
              <a:ea typeface="微软雅黑" panose="020B0503020204020204" pitchFamily="34" charset="-122"/>
            </a:endParaRPr>
          </a:p>
          <a:p>
            <a:r>
              <a:rPr lang="zh-CN" altLang="en-US" sz="1200" dirty="0">
                <a:solidFill>
                  <a:schemeClr val="tx1">
                    <a:lumMod val="65000"/>
                    <a:lumOff val="35000"/>
                  </a:schemeClr>
                </a:solidFill>
                <a:latin typeface="微软雅黑" pitchFamily="34" charset="-122"/>
                <a:ea typeface="微软雅黑" panose="020B0503020204020204" pitchFamily="34" charset="-122"/>
              </a:rPr>
              <a:t>单击此处添加文本单击此处添加文本</a:t>
            </a:r>
            <a:endParaRPr lang="en-US" altLang="zh-CN" sz="1200" dirty="0">
              <a:solidFill>
                <a:schemeClr val="tx1">
                  <a:lumMod val="65000"/>
                  <a:lumOff val="35000"/>
                </a:schemeClr>
              </a:solidFill>
              <a:latin typeface="微软雅黑" pitchFamily="34" charset="-122"/>
              <a:ea typeface="微软雅黑" panose="020B0503020204020204" pitchFamily="34" charset="-122"/>
            </a:endParaRPr>
          </a:p>
        </p:txBody>
      </p:sp>
      <p:sp>
        <p:nvSpPr>
          <p:cNvPr id="7" name="TextBox 6"/>
          <p:cNvSpPr txBox="1"/>
          <p:nvPr/>
        </p:nvSpPr>
        <p:spPr>
          <a:xfrm>
            <a:off x="5680625" y="3550826"/>
            <a:ext cx="2779807" cy="677108"/>
          </a:xfrm>
          <a:prstGeom prst="rect">
            <a:avLst/>
          </a:prstGeom>
          <a:noFill/>
        </p:spPr>
        <p:txBody>
          <a:bodyPr wrap="square" rtlCol="0">
            <a:spAutoFit/>
          </a:bodyPr>
          <a:lstStyle/>
          <a:p>
            <a:r>
              <a:rPr lang="zh-CN" altLang="en-US" sz="1400" b="1" dirty="0">
                <a:solidFill>
                  <a:srgbClr val="007CD0"/>
                </a:solidFill>
                <a:latin typeface="微软雅黑" pitchFamily="34" charset="-122"/>
                <a:ea typeface="微软雅黑" panose="020B0503020204020204" pitchFamily="34" charset="-122"/>
              </a:rPr>
              <a:t>填加标题</a:t>
            </a:r>
            <a:endParaRPr lang="en-US" altLang="zh-CN" sz="1400" b="1" dirty="0">
              <a:solidFill>
                <a:srgbClr val="007CD0"/>
              </a:solidFill>
              <a:latin typeface="微软雅黑" pitchFamily="34" charset="-122"/>
              <a:ea typeface="微软雅黑" panose="020B0503020204020204" pitchFamily="34" charset="-122"/>
            </a:endParaRPr>
          </a:p>
          <a:p>
            <a:r>
              <a:rPr lang="zh-CN" altLang="en-US" sz="1200" dirty="0">
                <a:solidFill>
                  <a:schemeClr val="tx1">
                    <a:lumMod val="65000"/>
                    <a:lumOff val="35000"/>
                  </a:schemeClr>
                </a:solidFill>
                <a:latin typeface="微软雅黑" pitchFamily="34" charset="-122"/>
                <a:ea typeface="微软雅黑" panose="020B0503020204020204" pitchFamily="34" charset="-122"/>
              </a:rPr>
              <a:t>单击此处添加文本单击此处添加文本</a:t>
            </a:r>
            <a:endParaRPr lang="en-US" altLang="zh-CN" sz="1200" dirty="0">
              <a:solidFill>
                <a:schemeClr val="tx1">
                  <a:lumMod val="65000"/>
                  <a:lumOff val="35000"/>
                </a:schemeClr>
              </a:solidFill>
              <a:latin typeface="微软雅黑" pitchFamily="34" charset="-122"/>
              <a:ea typeface="微软雅黑" panose="020B0503020204020204" pitchFamily="34" charset="-122"/>
            </a:endParaRPr>
          </a:p>
          <a:p>
            <a:r>
              <a:rPr lang="zh-CN" altLang="en-US" sz="1200" dirty="0">
                <a:solidFill>
                  <a:schemeClr val="tx1">
                    <a:lumMod val="65000"/>
                    <a:lumOff val="35000"/>
                  </a:schemeClr>
                </a:solidFill>
                <a:latin typeface="微软雅黑" pitchFamily="34" charset="-122"/>
                <a:ea typeface="微软雅黑" panose="020B0503020204020204" pitchFamily="34" charset="-122"/>
              </a:rPr>
              <a:t>单击此处添加文本单击此处添加文本</a:t>
            </a:r>
            <a:endParaRPr lang="en-US" altLang="zh-CN" sz="1200" dirty="0">
              <a:solidFill>
                <a:schemeClr val="tx1">
                  <a:lumMod val="65000"/>
                  <a:lumOff val="35000"/>
                </a:schemeClr>
              </a:solidFill>
              <a:latin typeface="微软雅黑" pitchFamily="34" charset="-122"/>
              <a:ea typeface="微软雅黑" panose="020B0503020204020204" pitchFamily="34" charset="-122"/>
            </a:endParaRPr>
          </a:p>
        </p:txBody>
      </p:sp>
      <p:cxnSp>
        <p:nvCxnSpPr>
          <p:cNvPr id="8" name="直接连接符 7"/>
          <p:cNvCxnSpPr/>
          <p:nvPr/>
        </p:nvCxnSpPr>
        <p:spPr>
          <a:xfrm>
            <a:off x="4997236" y="2251277"/>
            <a:ext cx="3319180" cy="0"/>
          </a:xfrm>
          <a:prstGeom prst="line">
            <a:avLst/>
          </a:prstGeom>
          <a:noFill/>
          <a:ln w="9525" cap="flat" cmpd="sng" algn="ctr">
            <a:solidFill>
              <a:schemeClr val="tx1">
                <a:lumMod val="50000"/>
                <a:lumOff val="50000"/>
              </a:schemeClr>
            </a:solidFill>
            <a:prstDash val="dash"/>
          </a:ln>
          <a:effectLst/>
        </p:spPr>
      </p:cxnSp>
      <p:cxnSp>
        <p:nvCxnSpPr>
          <p:cNvPr id="9" name="直接连接符 8"/>
          <p:cNvCxnSpPr/>
          <p:nvPr/>
        </p:nvCxnSpPr>
        <p:spPr>
          <a:xfrm>
            <a:off x="4996625" y="3405963"/>
            <a:ext cx="3319791" cy="0"/>
          </a:xfrm>
          <a:prstGeom prst="line">
            <a:avLst/>
          </a:prstGeom>
          <a:noFill/>
          <a:ln w="9525" cap="flat" cmpd="sng" algn="ctr">
            <a:solidFill>
              <a:schemeClr val="tx1">
                <a:lumMod val="50000"/>
                <a:lumOff val="50000"/>
              </a:schemeClr>
            </a:solidFill>
            <a:prstDash val="dash"/>
          </a:ln>
          <a:effectLst/>
        </p:spPr>
      </p:cxnSp>
      <p:grpSp>
        <p:nvGrpSpPr>
          <p:cNvPr id="10" name="组合 9"/>
          <p:cNvGrpSpPr/>
          <p:nvPr/>
        </p:nvGrpSpPr>
        <p:grpSpPr>
          <a:xfrm>
            <a:off x="4955424" y="1436384"/>
            <a:ext cx="599448" cy="599448"/>
            <a:chOff x="4499992" y="267494"/>
            <a:chExt cx="599448" cy="599448"/>
          </a:xfrm>
        </p:grpSpPr>
        <p:grpSp>
          <p:nvGrpSpPr>
            <p:cNvPr id="11" name="组合 10"/>
            <p:cNvGrpSpPr/>
            <p:nvPr/>
          </p:nvGrpSpPr>
          <p:grpSpPr>
            <a:xfrm>
              <a:off x="4499992" y="267494"/>
              <a:ext cx="599448" cy="599448"/>
              <a:chOff x="4131160" y="713581"/>
              <a:chExt cx="881684" cy="881684"/>
            </a:xfrm>
          </p:grpSpPr>
          <p:sp>
            <p:nvSpPr>
              <p:cNvPr id="13" name="椭圆 12"/>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椭圆 13"/>
              <p:cNvSpPr/>
              <p:nvPr/>
            </p:nvSpPr>
            <p:spPr>
              <a:xfrm>
                <a:off x="4237176" y="819597"/>
                <a:ext cx="669652" cy="669652"/>
              </a:xfrm>
              <a:prstGeom prst="ellipse">
                <a:avLst/>
              </a:prstGeom>
              <a:solidFill>
                <a:srgbClr val="007CD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2"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970854" y="2492227"/>
            <a:ext cx="599448" cy="599448"/>
            <a:chOff x="5418452" y="307702"/>
            <a:chExt cx="599448" cy="599448"/>
          </a:xfrm>
        </p:grpSpPr>
        <p:grpSp>
          <p:nvGrpSpPr>
            <p:cNvPr id="16" name="组合 15"/>
            <p:cNvGrpSpPr/>
            <p:nvPr/>
          </p:nvGrpSpPr>
          <p:grpSpPr>
            <a:xfrm>
              <a:off x="5418452" y="307702"/>
              <a:ext cx="599448" cy="599448"/>
              <a:chOff x="4131160" y="713581"/>
              <a:chExt cx="881684" cy="881684"/>
            </a:xfrm>
          </p:grpSpPr>
          <p:sp>
            <p:nvSpPr>
              <p:cNvPr id="18" name="椭圆 17"/>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椭圆 18"/>
              <p:cNvSpPr/>
              <p:nvPr/>
            </p:nvSpPr>
            <p:spPr>
              <a:xfrm>
                <a:off x="4237176" y="819597"/>
                <a:ext cx="669652" cy="669652"/>
              </a:xfrm>
              <a:prstGeom prst="ellipse">
                <a:avLst/>
              </a:prstGeom>
              <a:solidFill>
                <a:srgbClr val="007CD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4988609" y="3529882"/>
            <a:ext cx="599448" cy="599448"/>
            <a:chOff x="6516216" y="334289"/>
            <a:chExt cx="599448" cy="599448"/>
          </a:xfrm>
        </p:grpSpPr>
        <p:grpSp>
          <p:nvGrpSpPr>
            <p:cNvPr id="21" name="组合 20"/>
            <p:cNvGrpSpPr/>
            <p:nvPr/>
          </p:nvGrpSpPr>
          <p:grpSpPr>
            <a:xfrm>
              <a:off x="6516216" y="334289"/>
              <a:ext cx="599448" cy="599448"/>
              <a:chOff x="4131160" y="713581"/>
              <a:chExt cx="881684" cy="881684"/>
            </a:xfrm>
          </p:grpSpPr>
          <p:sp>
            <p:nvSpPr>
              <p:cNvPr id="23" name="椭圆 22"/>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4237176" y="819597"/>
                <a:ext cx="669652" cy="669652"/>
              </a:xfrm>
              <a:prstGeom prst="ellipse">
                <a:avLst/>
              </a:prstGeom>
              <a:solidFill>
                <a:srgbClr val="007CD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2"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pic>
        <p:nvPicPr>
          <p:cNvPr id="25" name="Picture 4" descr="商务一堆人"/>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341" y="796789"/>
            <a:ext cx="4417105" cy="3983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4"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22" presetClass="entr" presetSubtype="8" fill="hold"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10" presetClass="entr" presetSubtype="0" fill="hold" nodeType="withEffect">
                                  <p:stCondLst>
                                    <p:cond delay="5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22" presetClass="entr" presetSubtype="8" fill="hold" nodeType="withEffect">
                                  <p:stCondLst>
                                    <p:cond delay="100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par>
                                <p:cTn id="40" presetID="10" presetClass="entr" presetSubtype="0" fill="hold" nodeType="withEffect">
                                  <p:stCondLst>
                                    <p:cond delay="10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nodeType="withEffect">
                                  <p:stCondLst>
                                    <p:cond delay="150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a:xfrm>
            <a:off x="467544" y="1176183"/>
            <a:ext cx="2749331" cy="15963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b="1" dirty="0">
                <a:latin typeface="微软雅黑" pitchFamily="34" charset="-122"/>
                <a:ea typeface="微软雅黑" pitchFamily="34" charset="-122"/>
              </a:rPr>
              <a:t>       未完成项目之一</a:t>
            </a:r>
            <a:endParaRPr lang="en-US" altLang="zh-CN" b="1" dirty="0">
              <a:latin typeface="微软雅黑" pitchFamily="34" charset="-122"/>
              <a:ea typeface="微软雅黑" pitchFamily="34" charset="-122"/>
            </a:endParaRPr>
          </a:p>
          <a:p>
            <a:pPr algn="ctr"/>
            <a:r>
              <a:rPr lang="zh-CN" altLang="en-US" sz="1100" dirty="0">
                <a:latin typeface="微软雅黑" pitchFamily="34" charset="-122"/>
                <a:ea typeface="微软雅黑" pitchFamily="34" charset="-122"/>
              </a:rPr>
              <a:t>点击增加文本点击增加文本</a:t>
            </a:r>
          </a:p>
          <a:p>
            <a:pPr algn="ctr"/>
            <a:r>
              <a:rPr lang="zh-CN" altLang="en-US" sz="1100" dirty="0">
                <a:latin typeface="微软雅黑" pitchFamily="34" charset="-122"/>
                <a:ea typeface="微软雅黑" pitchFamily="34" charset="-122"/>
              </a:rPr>
              <a:t>点击增加文本点击增加文本</a:t>
            </a:r>
          </a:p>
          <a:p>
            <a:pPr algn="ctr"/>
            <a:endParaRPr lang="zh-CN" altLang="en-US" sz="1100" dirty="0">
              <a:latin typeface="微软雅黑" pitchFamily="34" charset="-122"/>
              <a:ea typeface="微软雅黑" pitchFamily="34" charset="-122"/>
            </a:endParaRPr>
          </a:p>
        </p:txBody>
      </p:sp>
      <p:sp>
        <p:nvSpPr>
          <p:cNvPr id="26" name="矩形 25"/>
          <p:cNvSpPr/>
          <p:nvPr/>
        </p:nvSpPr>
        <p:spPr>
          <a:xfrm>
            <a:off x="6057057" y="1167095"/>
            <a:ext cx="2749331" cy="15963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b="1" dirty="0">
                <a:latin typeface="微软雅黑" pitchFamily="34" charset="-122"/>
                <a:ea typeface="微软雅黑" pitchFamily="34" charset="-122"/>
              </a:rPr>
              <a:t>       未完成项目之一</a:t>
            </a:r>
            <a:endParaRPr lang="en-US" altLang="zh-CN" b="1" dirty="0">
              <a:latin typeface="微软雅黑" pitchFamily="34" charset="-122"/>
              <a:ea typeface="微软雅黑" pitchFamily="34" charset="-122"/>
            </a:endParaRPr>
          </a:p>
          <a:p>
            <a:pPr algn="ctr"/>
            <a:r>
              <a:rPr lang="zh-CN" altLang="en-US" sz="1100" dirty="0">
                <a:latin typeface="微软雅黑" pitchFamily="34" charset="-122"/>
                <a:ea typeface="微软雅黑" pitchFamily="34" charset="-122"/>
              </a:rPr>
              <a:t>点击增加文本点击增加文本</a:t>
            </a:r>
          </a:p>
          <a:p>
            <a:pPr algn="ctr"/>
            <a:r>
              <a:rPr lang="zh-CN" altLang="en-US" sz="1100" dirty="0">
                <a:latin typeface="微软雅黑" pitchFamily="34" charset="-122"/>
                <a:ea typeface="微软雅黑" pitchFamily="34" charset="-122"/>
              </a:rPr>
              <a:t>点击增加文本点击增加文本</a:t>
            </a:r>
          </a:p>
          <a:p>
            <a:pPr algn="ctr"/>
            <a:endParaRPr lang="zh-CN" altLang="en-US" sz="1100" dirty="0"/>
          </a:p>
        </p:txBody>
      </p:sp>
      <p:sp>
        <p:nvSpPr>
          <p:cNvPr id="27" name="矩形 26"/>
          <p:cNvSpPr/>
          <p:nvPr/>
        </p:nvSpPr>
        <p:spPr>
          <a:xfrm>
            <a:off x="3262301" y="2804958"/>
            <a:ext cx="2749331" cy="15963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b="1" dirty="0">
                <a:latin typeface="微软雅黑" pitchFamily="34" charset="-122"/>
                <a:ea typeface="微软雅黑" pitchFamily="34" charset="-122"/>
              </a:rPr>
              <a:t>        未完成项目之一</a:t>
            </a:r>
            <a:endParaRPr lang="en-US" altLang="zh-CN" b="1" dirty="0">
              <a:latin typeface="微软雅黑" pitchFamily="34" charset="-122"/>
              <a:ea typeface="微软雅黑" pitchFamily="34" charset="-122"/>
            </a:endParaRPr>
          </a:p>
          <a:p>
            <a:pPr algn="ctr"/>
            <a:r>
              <a:rPr lang="zh-CN" altLang="en-US" sz="1100" dirty="0">
                <a:latin typeface="微软雅黑" pitchFamily="34" charset="-122"/>
                <a:ea typeface="微软雅黑" pitchFamily="34" charset="-122"/>
              </a:rPr>
              <a:t>点击增加文本点击增加文本</a:t>
            </a:r>
          </a:p>
          <a:p>
            <a:pPr algn="ctr"/>
            <a:r>
              <a:rPr lang="zh-CN" altLang="en-US" sz="1100" dirty="0">
                <a:latin typeface="微软雅黑" pitchFamily="34" charset="-122"/>
                <a:ea typeface="微软雅黑" pitchFamily="34" charset="-122"/>
              </a:rPr>
              <a:t>点击增加文本点击增加文本</a:t>
            </a:r>
          </a:p>
          <a:p>
            <a:pPr algn="ctr"/>
            <a:endParaRPr lang="zh-CN" altLang="en-US" sz="1600" dirty="0"/>
          </a:p>
        </p:txBody>
      </p:sp>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t="19446"/>
          <a:stretch/>
        </p:blipFill>
        <p:spPr>
          <a:xfrm>
            <a:off x="467544" y="2804958"/>
            <a:ext cx="2749331" cy="1596386"/>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2300" y="1169471"/>
            <a:ext cx="2749332" cy="1594010"/>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57056" y="2804958"/>
            <a:ext cx="2749331" cy="1596386"/>
          </a:xfrm>
          <a:prstGeom prst="rect">
            <a:avLst/>
          </a:prstGeom>
        </p:spPr>
      </p:pic>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1"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0-#ppt_h/2"/>
                                          </p:val>
                                        </p:tav>
                                        <p:tav tm="100000">
                                          <p:val>
                                            <p:strVal val="#ppt_y"/>
                                          </p:val>
                                        </p:tav>
                                      </p:tavLst>
                                    </p:anim>
                                  </p:childTnLst>
                                </p:cTn>
                              </p:par>
                            </p:childTnLst>
                          </p:cTn>
                        </p:par>
                        <p:par>
                          <p:cTn id="25" fill="hold">
                            <p:stCondLst>
                              <p:cond delay="1860"/>
                            </p:stCondLst>
                            <p:childTnLst>
                              <p:par>
                                <p:cTn id="26" presetID="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childTnLst>
                          </p:cTn>
                        </p:par>
                        <p:par>
                          <p:cTn id="30" fill="hold">
                            <p:stCondLst>
                              <p:cond delay="2360"/>
                            </p:stCondLst>
                            <p:childTnLst>
                              <p:par>
                                <p:cTn id="31" presetID="2" presetClass="entr" presetSubtype="9"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860"/>
                            </p:stCondLst>
                            <p:childTnLst>
                              <p:par>
                                <p:cTn id="36" presetID="2" presetClass="entr" presetSubtype="6"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1+#ppt_w/2"/>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childTnLst>
                          </p:cTn>
                        </p:par>
                        <p:par>
                          <p:cTn id="40" fill="hold">
                            <p:stCondLst>
                              <p:cond delay="3360"/>
                            </p:stCondLst>
                            <p:childTnLst>
                              <p:par>
                                <p:cTn id="41" presetID="2" presetClass="entr" presetSubtype="12"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par>
                          <p:cTn id="45" fill="hold">
                            <p:stCondLst>
                              <p:cond delay="3860"/>
                            </p:stCondLst>
                            <p:childTnLst>
                              <p:par>
                                <p:cTn id="46" presetID="2" presetClass="entr" presetSubtype="3"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1+#ppt_w/2"/>
                                          </p:val>
                                        </p:tav>
                                        <p:tav tm="100000">
                                          <p:val>
                                            <p:strVal val="#ppt_x"/>
                                          </p:val>
                                        </p:tav>
                                      </p:tavLst>
                                    </p:anim>
                                    <p:anim calcmode="lin" valueType="num">
                                      <p:cBhvr additive="base">
                                        <p:cTn id="49"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5" grpId="0" animBg="1"/>
      <p:bldP spid="26" grpId="0" animBg="1"/>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2" name="Group 66"/>
          <p:cNvGrpSpPr>
            <a:grpSpLocks/>
          </p:cNvGrpSpPr>
          <p:nvPr/>
        </p:nvGrpSpPr>
        <p:grpSpPr bwMode="auto">
          <a:xfrm>
            <a:off x="522517" y="1131590"/>
            <a:ext cx="3821656" cy="3215431"/>
            <a:chOff x="720" y="839"/>
            <a:chExt cx="3740" cy="3146"/>
          </a:xfrm>
          <a:solidFill>
            <a:srgbClr val="F8F8F8"/>
          </a:solidFill>
        </p:grpSpPr>
        <p:sp>
          <p:nvSpPr>
            <p:cNvPr id="77" name="Freeform 67"/>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rgbClr val="007CD0"/>
              </a:solidFill>
              <a:prstDash val="solid"/>
              <a:round/>
              <a:headEnd/>
              <a:tailEnd/>
            </a:ln>
          </p:spPr>
          <p:txBody>
            <a:bodyPr/>
            <a:lstStyle/>
            <a:p>
              <a:endParaRPr lang="zh-CN" altLang="en-US"/>
            </a:p>
          </p:txBody>
        </p:sp>
        <p:sp>
          <p:nvSpPr>
            <p:cNvPr id="84" name="Freeform 68"/>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rgbClr val="007CD0"/>
              </a:solidFill>
              <a:prstDash val="solid"/>
              <a:round/>
              <a:headEnd/>
              <a:tailEnd/>
            </a:ln>
          </p:spPr>
          <p:txBody>
            <a:bodyPr/>
            <a:lstStyle/>
            <a:p>
              <a:endParaRPr lang="zh-CN" altLang="en-US"/>
            </a:p>
          </p:txBody>
        </p:sp>
        <p:sp>
          <p:nvSpPr>
            <p:cNvPr id="85" name="Freeform 69"/>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rgbClr val="007CD0"/>
              </a:solidFill>
              <a:prstDash val="solid"/>
              <a:round/>
              <a:headEnd/>
              <a:tailEnd/>
            </a:ln>
          </p:spPr>
          <p:txBody>
            <a:bodyPr/>
            <a:lstStyle/>
            <a:p>
              <a:endParaRPr lang="zh-CN" altLang="en-US"/>
            </a:p>
          </p:txBody>
        </p:sp>
        <p:sp>
          <p:nvSpPr>
            <p:cNvPr id="86" name="Freeform 70"/>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rgbClr val="007CD0"/>
              </a:solidFill>
              <a:prstDash val="solid"/>
              <a:round/>
              <a:headEnd/>
              <a:tailEnd/>
            </a:ln>
          </p:spPr>
          <p:txBody>
            <a:bodyPr/>
            <a:lstStyle/>
            <a:p>
              <a:endParaRPr lang="zh-CN" altLang="en-US"/>
            </a:p>
          </p:txBody>
        </p:sp>
        <p:sp>
          <p:nvSpPr>
            <p:cNvPr id="87" name="Freeform 71"/>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rgbClr val="007CD0"/>
              </a:solidFill>
              <a:prstDash val="solid"/>
              <a:round/>
              <a:headEnd/>
              <a:tailEnd/>
            </a:ln>
          </p:spPr>
          <p:txBody>
            <a:bodyPr/>
            <a:lstStyle/>
            <a:p>
              <a:endParaRPr lang="zh-CN" altLang="en-US"/>
            </a:p>
          </p:txBody>
        </p:sp>
        <p:sp>
          <p:nvSpPr>
            <p:cNvPr id="88" name="Freeform 72"/>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rgbClr val="007CD0"/>
              </a:solidFill>
              <a:prstDash val="solid"/>
              <a:round/>
              <a:headEnd/>
              <a:tailEnd/>
            </a:ln>
          </p:spPr>
          <p:txBody>
            <a:bodyPr/>
            <a:lstStyle/>
            <a:p>
              <a:endParaRPr lang="zh-CN" altLang="en-US"/>
            </a:p>
          </p:txBody>
        </p:sp>
        <p:sp>
          <p:nvSpPr>
            <p:cNvPr id="89" name="Freeform 73"/>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rgbClr val="007CD0"/>
              </a:solidFill>
              <a:prstDash val="solid"/>
              <a:round/>
              <a:headEnd/>
              <a:tailEnd/>
            </a:ln>
          </p:spPr>
          <p:txBody>
            <a:bodyPr/>
            <a:lstStyle/>
            <a:p>
              <a:endParaRPr lang="zh-CN" altLang="en-US"/>
            </a:p>
          </p:txBody>
        </p:sp>
        <p:sp>
          <p:nvSpPr>
            <p:cNvPr id="90" name="Freeform 74"/>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solidFill>
              <a:schemeClr val="bg1">
                <a:lumMod val="65000"/>
              </a:schemeClr>
            </a:solidFill>
            <a:ln w="6350">
              <a:solidFill>
                <a:srgbClr val="007CD0"/>
              </a:solidFill>
              <a:prstDash val="solid"/>
              <a:round/>
              <a:headEnd/>
              <a:tailEnd/>
            </a:ln>
          </p:spPr>
          <p:txBody>
            <a:bodyPr/>
            <a:lstStyle/>
            <a:p>
              <a:endParaRPr lang="zh-CN" altLang="en-US"/>
            </a:p>
          </p:txBody>
        </p:sp>
        <p:sp>
          <p:nvSpPr>
            <p:cNvPr id="91" name="Freeform 75"/>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rgbClr val="007CD0"/>
              </a:solidFill>
              <a:prstDash val="solid"/>
              <a:round/>
              <a:headEnd/>
              <a:tailEnd/>
            </a:ln>
          </p:spPr>
          <p:txBody>
            <a:bodyPr/>
            <a:lstStyle/>
            <a:p>
              <a:endParaRPr lang="zh-CN" altLang="en-US"/>
            </a:p>
          </p:txBody>
        </p:sp>
        <p:sp>
          <p:nvSpPr>
            <p:cNvPr id="92" name="Freeform 76"/>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rgbClr val="007CD0"/>
              </a:solidFill>
              <a:prstDash val="solid"/>
              <a:round/>
              <a:headEnd/>
              <a:tailEnd/>
            </a:ln>
          </p:spPr>
          <p:txBody>
            <a:bodyPr/>
            <a:lstStyle/>
            <a:p>
              <a:endParaRPr lang="zh-CN" altLang="en-US"/>
            </a:p>
          </p:txBody>
        </p:sp>
        <p:sp>
          <p:nvSpPr>
            <p:cNvPr id="93" name="Freeform 77"/>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rgbClr val="007CD0"/>
              </a:solidFill>
              <a:prstDash val="solid"/>
              <a:round/>
              <a:headEnd/>
              <a:tailEnd/>
            </a:ln>
          </p:spPr>
          <p:txBody>
            <a:bodyPr/>
            <a:lstStyle/>
            <a:p>
              <a:endParaRPr lang="zh-CN" altLang="en-US"/>
            </a:p>
          </p:txBody>
        </p:sp>
        <p:sp>
          <p:nvSpPr>
            <p:cNvPr id="94" name="Freeform 78"/>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rgbClr val="007CD0"/>
              </a:solidFill>
              <a:prstDash val="solid"/>
              <a:round/>
              <a:headEnd/>
              <a:tailEnd/>
            </a:ln>
          </p:spPr>
          <p:txBody>
            <a:bodyPr/>
            <a:lstStyle/>
            <a:p>
              <a:endParaRPr lang="zh-CN" altLang="en-US"/>
            </a:p>
          </p:txBody>
        </p:sp>
        <p:sp>
          <p:nvSpPr>
            <p:cNvPr id="95" name="Freeform 79"/>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rgbClr val="007CD0"/>
              </a:solidFill>
              <a:prstDash val="solid"/>
              <a:round/>
              <a:headEnd/>
              <a:tailEnd/>
            </a:ln>
          </p:spPr>
          <p:txBody>
            <a:bodyPr/>
            <a:lstStyle/>
            <a:p>
              <a:endParaRPr lang="zh-CN" altLang="en-US"/>
            </a:p>
          </p:txBody>
        </p:sp>
        <p:sp>
          <p:nvSpPr>
            <p:cNvPr id="96" name="Freeform 80"/>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solidFill>
              <a:schemeClr val="bg1">
                <a:lumMod val="65000"/>
              </a:schemeClr>
            </a:solidFill>
            <a:ln w="6350">
              <a:solidFill>
                <a:srgbClr val="007CD0"/>
              </a:solidFill>
              <a:prstDash val="solid"/>
              <a:round/>
              <a:headEnd/>
              <a:tailEnd/>
            </a:ln>
          </p:spPr>
          <p:txBody>
            <a:bodyPr/>
            <a:lstStyle/>
            <a:p>
              <a:endParaRPr lang="zh-CN" altLang="en-US"/>
            </a:p>
          </p:txBody>
        </p:sp>
        <p:sp>
          <p:nvSpPr>
            <p:cNvPr id="97" name="Freeform 81"/>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rgbClr val="007CD0"/>
              </a:solidFill>
              <a:prstDash val="solid"/>
              <a:round/>
              <a:headEnd/>
              <a:tailEnd/>
            </a:ln>
          </p:spPr>
          <p:txBody>
            <a:bodyPr/>
            <a:lstStyle/>
            <a:p>
              <a:endParaRPr lang="zh-CN" altLang="en-US"/>
            </a:p>
          </p:txBody>
        </p:sp>
        <p:sp>
          <p:nvSpPr>
            <p:cNvPr id="98" name="Freeform 82"/>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rgbClr val="007CD0"/>
              </a:solidFill>
              <a:prstDash val="solid"/>
              <a:round/>
              <a:headEnd/>
              <a:tailEnd/>
            </a:ln>
          </p:spPr>
          <p:txBody>
            <a:bodyPr/>
            <a:lstStyle/>
            <a:p>
              <a:endParaRPr lang="zh-CN" altLang="en-US"/>
            </a:p>
          </p:txBody>
        </p:sp>
        <p:sp>
          <p:nvSpPr>
            <p:cNvPr id="99" name="Freeform 83"/>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rgbClr val="007CD0"/>
              </a:solidFill>
              <a:prstDash val="solid"/>
              <a:round/>
              <a:headEnd/>
              <a:tailEnd/>
            </a:ln>
          </p:spPr>
          <p:txBody>
            <a:bodyPr/>
            <a:lstStyle/>
            <a:p>
              <a:endParaRPr lang="zh-CN" altLang="en-US"/>
            </a:p>
          </p:txBody>
        </p:sp>
        <p:sp>
          <p:nvSpPr>
            <p:cNvPr id="100" name="Freeform 84"/>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rgbClr val="007CD0"/>
              </a:solidFill>
              <a:prstDash val="solid"/>
              <a:round/>
              <a:headEnd/>
              <a:tailEnd/>
            </a:ln>
          </p:spPr>
          <p:txBody>
            <a:bodyPr/>
            <a:lstStyle/>
            <a:p>
              <a:endParaRPr lang="zh-CN" altLang="en-US"/>
            </a:p>
          </p:txBody>
        </p:sp>
        <p:sp>
          <p:nvSpPr>
            <p:cNvPr id="101" name="Freeform 85"/>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rgbClr val="007CD0"/>
              </a:solidFill>
              <a:prstDash val="solid"/>
              <a:round/>
              <a:headEnd/>
              <a:tailEnd/>
            </a:ln>
          </p:spPr>
          <p:txBody>
            <a:bodyPr/>
            <a:lstStyle/>
            <a:p>
              <a:endParaRPr lang="zh-CN" altLang="en-US"/>
            </a:p>
          </p:txBody>
        </p:sp>
        <p:sp>
          <p:nvSpPr>
            <p:cNvPr id="102" name="Freeform 86"/>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rgbClr val="007CD0"/>
              </a:solidFill>
              <a:prstDash val="solid"/>
              <a:round/>
              <a:headEnd/>
              <a:tailEnd/>
            </a:ln>
          </p:spPr>
          <p:txBody>
            <a:bodyPr/>
            <a:lstStyle/>
            <a:p>
              <a:endParaRPr lang="zh-CN" altLang="en-US"/>
            </a:p>
          </p:txBody>
        </p:sp>
        <p:sp>
          <p:nvSpPr>
            <p:cNvPr id="103" name="Freeform 87"/>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rgbClr val="007CD0"/>
              </a:solidFill>
              <a:prstDash val="solid"/>
              <a:round/>
              <a:headEnd/>
              <a:tailEnd/>
            </a:ln>
          </p:spPr>
          <p:txBody>
            <a:bodyPr/>
            <a:lstStyle/>
            <a:p>
              <a:endParaRPr lang="zh-CN" altLang="en-US"/>
            </a:p>
          </p:txBody>
        </p:sp>
        <p:sp>
          <p:nvSpPr>
            <p:cNvPr id="104" name="Freeform 88"/>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rgbClr val="007CD0"/>
              </a:solidFill>
              <a:prstDash val="solid"/>
              <a:round/>
              <a:headEnd/>
              <a:tailEnd/>
            </a:ln>
          </p:spPr>
          <p:txBody>
            <a:bodyPr/>
            <a:lstStyle/>
            <a:p>
              <a:endParaRPr lang="zh-CN" altLang="en-US"/>
            </a:p>
          </p:txBody>
        </p:sp>
        <p:sp>
          <p:nvSpPr>
            <p:cNvPr id="105" name="Freeform 89"/>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rgbClr val="007CD0"/>
              </a:solidFill>
              <a:prstDash val="solid"/>
              <a:round/>
              <a:headEnd/>
              <a:tailEnd/>
            </a:ln>
          </p:spPr>
          <p:txBody>
            <a:bodyPr/>
            <a:lstStyle/>
            <a:p>
              <a:endParaRPr lang="zh-CN" altLang="en-US"/>
            </a:p>
          </p:txBody>
        </p:sp>
        <p:sp>
          <p:nvSpPr>
            <p:cNvPr id="106" name="Freeform 90"/>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rgbClr val="007CD0"/>
              </a:solidFill>
              <a:prstDash val="solid"/>
              <a:round/>
              <a:headEnd/>
              <a:tailEnd/>
            </a:ln>
          </p:spPr>
          <p:txBody>
            <a:bodyPr/>
            <a:lstStyle/>
            <a:p>
              <a:endParaRPr lang="zh-CN" altLang="en-US"/>
            </a:p>
          </p:txBody>
        </p:sp>
        <p:sp>
          <p:nvSpPr>
            <p:cNvPr id="107" name="Freeform 91"/>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rgbClr val="007CD0"/>
              </a:solidFill>
              <a:prstDash val="solid"/>
              <a:round/>
              <a:headEnd/>
              <a:tailEnd/>
            </a:ln>
          </p:spPr>
          <p:txBody>
            <a:bodyPr/>
            <a:lstStyle/>
            <a:p>
              <a:endParaRPr lang="zh-CN" altLang="en-US"/>
            </a:p>
          </p:txBody>
        </p:sp>
        <p:sp>
          <p:nvSpPr>
            <p:cNvPr id="108" name="Freeform 92"/>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rgbClr val="007CD0"/>
              </a:solidFill>
              <a:prstDash val="solid"/>
              <a:round/>
              <a:headEnd/>
              <a:tailEnd/>
            </a:ln>
          </p:spPr>
          <p:txBody>
            <a:bodyPr/>
            <a:lstStyle/>
            <a:p>
              <a:endParaRPr lang="zh-CN" altLang="en-US"/>
            </a:p>
          </p:txBody>
        </p:sp>
        <p:sp>
          <p:nvSpPr>
            <p:cNvPr id="109" name="Freeform 93"/>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rgbClr val="007CD0"/>
              </a:solidFill>
              <a:prstDash val="solid"/>
              <a:round/>
              <a:headEnd/>
              <a:tailEnd/>
            </a:ln>
          </p:spPr>
          <p:txBody>
            <a:bodyPr/>
            <a:lstStyle/>
            <a:p>
              <a:endParaRPr lang="zh-CN" altLang="en-US"/>
            </a:p>
          </p:txBody>
        </p:sp>
        <p:sp>
          <p:nvSpPr>
            <p:cNvPr id="110" name="Freeform 94"/>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rgbClr val="007CD0"/>
              </a:solidFill>
              <a:prstDash val="solid"/>
              <a:round/>
              <a:headEnd/>
              <a:tailEnd/>
            </a:ln>
          </p:spPr>
          <p:txBody>
            <a:bodyPr/>
            <a:lstStyle/>
            <a:p>
              <a:endParaRPr lang="zh-CN" altLang="en-US"/>
            </a:p>
          </p:txBody>
        </p:sp>
        <p:sp>
          <p:nvSpPr>
            <p:cNvPr id="111" name="Freeform 95"/>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rgbClr val="007CD0"/>
              </a:solidFill>
              <a:prstDash val="solid"/>
              <a:round/>
              <a:headEnd/>
              <a:tailEnd/>
            </a:ln>
          </p:spPr>
          <p:txBody>
            <a:bodyPr/>
            <a:lstStyle/>
            <a:p>
              <a:endParaRPr lang="zh-CN" altLang="en-US"/>
            </a:p>
          </p:txBody>
        </p:sp>
        <p:sp>
          <p:nvSpPr>
            <p:cNvPr id="112" name="Freeform 96"/>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rgbClr val="007CD0"/>
              </a:solidFill>
              <a:prstDash val="solid"/>
              <a:round/>
              <a:headEnd/>
              <a:tailEnd/>
            </a:ln>
          </p:spPr>
          <p:txBody>
            <a:bodyPr/>
            <a:lstStyle/>
            <a:p>
              <a:endParaRPr lang="zh-CN" altLang="en-US"/>
            </a:p>
          </p:txBody>
        </p:sp>
        <p:sp>
          <p:nvSpPr>
            <p:cNvPr id="113" name="Freeform 97"/>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rgbClr val="007CD0"/>
              </a:solidFill>
              <a:prstDash val="solid"/>
              <a:round/>
              <a:headEnd/>
              <a:tailEnd/>
            </a:ln>
          </p:spPr>
          <p:txBody>
            <a:bodyPr/>
            <a:lstStyle/>
            <a:p>
              <a:endParaRPr lang="zh-CN" altLang="en-US"/>
            </a:p>
          </p:txBody>
        </p:sp>
        <p:sp>
          <p:nvSpPr>
            <p:cNvPr id="114" name="Freeform 98"/>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rgbClr val="007CD0"/>
              </a:solidFill>
              <a:prstDash val="solid"/>
              <a:round/>
              <a:headEnd/>
              <a:tailEnd/>
            </a:ln>
          </p:spPr>
          <p:txBody>
            <a:bodyPr/>
            <a:lstStyle/>
            <a:p>
              <a:endParaRPr lang="zh-CN" altLang="en-US"/>
            </a:p>
          </p:txBody>
        </p:sp>
        <p:sp>
          <p:nvSpPr>
            <p:cNvPr id="115" name="Freeform 99"/>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rgbClr val="007CD0"/>
              </a:solidFill>
              <a:prstDash val="solid"/>
              <a:round/>
              <a:headEnd/>
              <a:tailEnd/>
            </a:ln>
          </p:spPr>
          <p:txBody>
            <a:bodyPr/>
            <a:lstStyle/>
            <a:p>
              <a:endParaRPr lang="zh-CN" altLang="en-US"/>
            </a:p>
          </p:txBody>
        </p:sp>
        <p:sp>
          <p:nvSpPr>
            <p:cNvPr id="116" name="Freeform 100"/>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bg1">
                <a:lumMod val="65000"/>
              </a:schemeClr>
            </a:solidFill>
            <a:ln w="6350">
              <a:solidFill>
                <a:srgbClr val="007CD0"/>
              </a:solidFill>
              <a:prstDash val="solid"/>
              <a:round/>
              <a:headEnd/>
              <a:tailEnd/>
            </a:ln>
          </p:spPr>
          <p:txBody>
            <a:bodyPr/>
            <a:lstStyle/>
            <a:p>
              <a:endParaRPr lang="zh-CN" altLang="en-US"/>
            </a:p>
          </p:txBody>
        </p:sp>
        <p:sp>
          <p:nvSpPr>
            <p:cNvPr id="117" name="Freeform 101"/>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rgbClr val="007CD0"/>
              </a:solidFill>
              <a:prstDash val="solid"/>
              <a:round/>
              <a:headEnd/>
              <a:tailEnd/>
            </a:ln>
          </p:spPr>
          <p:txBody>
            <a:bodyPr/>
            <a:lstStyle/>
            <a:p>
              <a:endParaRPr lang="zh-CN" altLang="en-US"/>
            </a:p>
          </p:txBody>
        </p:sp>
        <p:sp>
          <p:nvSpPr>
            <p:cNvPr id="118" name="Freeform 102"/>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rgbClr val="007CD0"/>
              </a:solidFill>
              <a:prstDash val="solid"/>
              <a:round/>
              <a:headEnd/>
              <a:tailEnd/>
            </a:ln>
          </p:spPr>
          <p:txBody>
            <a:bodyPr/>
            <a:lstStyle/>
            <a:p>
              <a:endParaRPr lang="zh-CN" altLang="en-US"/>
            </a:p>
          </p:txBody>
        </p:sp>
        <p:sp>
          <p:nvSpPr>
            <p:cNvPr id="119" name="Freeform 103"/>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rgbClr val="007CD0"/>
              </a:solidFill>
              <a:prstDash val="solid"/>
              <a:round/>
              <a:headEnd/>
              <a:tailEnd/>
            </a:ln>
          </p:spPr>
          <p:txBody>
            <a:bodyPr/>
            <a:lstStyle/>
            <a:p>
              <a:endParaRPr lang="zh-CN" altLang="en-US"/>
            </a:p>
          </p:txBody>
        </p:sp>
        <p:sp>
          <p:nvSpPr>
            <p:cNvPr id="120" name="Freeform 104"/>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rgbClr val="007CD0"/>
              </a:solidFill>
              <a:prstDash val="solid"/>
              <a:round/>
              <a:headEnd/>
              <a:tailEnd/>
            </a:ln>
          </p:spPr>
          <p:txBody>
            <a:bodyPr/>
            <a:lstStyle/>
            <a:p>
              <a:endParaRPr lang="zh-CN" altLang="en-US"/>
            </a:p>
          </p:txBody>
        </p:sp>
        <p:sp>
          <p:nvSpPr>
            <p:cNvPr id="121" name="Freeform 105"/>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rgbClr val="007CD0"/>
              </a:solidFill>
              <a:prstDash val="solid"/>
              <a:round/>
              <a:headEnd/>
              <a:tailEnd/>
            </a:ln>
          </p:spPr>
          <p:txBody>
            <a:bodyPr/>
            <a:lstStyle/>
            <a:p>
              <a:endParaRPr lang="zh-CN" altLang="en-US"/>
            </a:p>
          </p:txBody>
        </p:sp>
        <p:sp>
          <p:nvSpPr>
            <p:cNvPr id="122" name="Freeform 106"/>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rgbClr val="007CD0"/>
              </a:solidFill>
              <a:prstDash val="solid"/>
              <a:round/>
              <a:headEnd/>
              <a:tailEnd/>
            </a:ln>
          </p:spPr>
          <p:txBody>
            <a:bodyPr/>
            <a:lstStyle/>
            <a:p>
              <a:endParaRPr lang="zh-CN" altLang="en-US"/>
            </a:p>
          </p:txBody>
        </p:sp>
        <p:sp>
          <p:nvSpPr>
            <p:cNvPr id="123" name="Freeform 107"/>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rgbClr val="007CD0"/>
              </a:solidFill>
              <a:prstDash val="solid"/>
              <a:round/>
              <a:headEnd/>
              <a:tailEnd/>
            </a:ln>
          </p:spPr>
          <p:txBody>
            <a:bodyPr/>
            <a:lstStyle/>
            <a:p>
              <a:endParaRPr lang="zh-CN" altLang="en-US"/>
            </a:p>
          </p:txBody>
        </p:sp>
        <p:sp>
          <p:nvSpPr>
            <p:cNvPr id="124" name="Freeform 108"/>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rgbClr val="007CD0"/>
              </a:solidFill>
              <a:prstDash val="solid"/>
              <a:round/>
              <a:headEnd/>
              <a:tailEnd/>
            </a:ln>
          </p:spPr>
          <p:txBody>
            <a:bodyPr/>
            <a:lstStyle/>
            <a:p>
              <a:endParaRPr lang="zh-CN" altLang="en-US"/>
            </a:p>
          </p:txBody>
        </p:sp>
        <p:sp>
          <p:nvSpPr>
            <p:cNvPr id="125" name="Freeform 109"/>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rgbClr val="007CD0"/>
              </a:solidFill>
              <a:prstDash val="solid"/>
              <a:round/>
              <a:headEnd/>
              <a:tailEnd/>
            </a:ln>
          </p:spPr>
          <p:txBody>
            <a:bodyPr/>
            <a:lstStyle/>
            <a:p>
              <a:endParaRPr lang="zh-CN" altLang="en-US"/>
            </a:p>
          </p:txBody>
        </p:sp>
        <p:sp>
          <p:nvSpPr>
            <p:cNvPr id="126" name="Freeform 110"/>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rgbClr val="007CD0"/>
              </a:solidFill>
              <a:prstDash val="solid"/>
              <a:round/>
              <a:headEnd/>
              <a:tailEnd/>
            </a:ln>
          </p:spPr>
          <p:txBody>
            <a:bodyPr/>
            <a:lstStyle/>
            <a:p>
              <a:endParaRPr lang="zh-CN" altLang="en-US"/>
            </a:p>
          </p:txBody>
        </p:sp>
        <p:sp>
          <p:nvSpPr>
            <p:cNvPr id="127" name="Freeform 111"/>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rgbClr val="007CD0"/>
              </a:solidFill>
              <a:prstDash val="solid"/>
              <a:round/>
              <a:headEnd/>
              <a:tailEnd/>
            </a:ln>
          </p:spPr>
          <p:txBody>
            <a:bodyPr/>
            <a:lstStyle/>
            <a:p>
              <a:endParaRPr lang="zh-CN" altLang="en-US"/>
            </a:p>
          </p:txBody>
        </p:sp>
        <p:sp>
          <p:nvSpPr>
            <p:cNvPr id="128" name="Freeform 112"/>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rgbClr val="007CD0"/>
              </a:solidFill>
              <a:prstDash val="solid"/>
              <a:round/>
              <a:headEnd/>
              <a:tailEnd/>
            </a:ln>
          </p:spPr>
          <p:txBody>
            <a:bodyPr/>
            <a:lstStyle/>
            <a:p>
              <a:endParaRPr lang="zh-CN" altLang="en-US"/>
            </a:p>
          </p:txBody>
        </p:sp>
        <p:sp>
          <p:nvSpPr>
            <p:cNvPr id="129" name="Freeform 113"/>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rgbClr val="007CD0"/>
              </a:solidFill>
              <a:prstDash val="solid"/>
              <a:round/>
              <a:headEnd/>
              <a:tailEnd/>
            </a:ln>
          </p:spPr>
          <p:txBody>
            <a:bodyPr/>
            <a:lstStyle/>
            <a:p>
              <a:endParaRPr lang="zh-CN" altLang="en-US"/>
            </a:p>
          </p:txBody>
        </p:sp>
        <p:sp>
          <p:nvSpPr>
            <p:cNvPr id="130" name="Freeform 114"/>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rgbClr val="007CD0"/>
              </a:solidFill>
              <a:prstDash val="solid"/>
              <a:round/>
              <a:headEnd/>
              <a:tailEnd/>
            </a:ln>
          </p:spPr>
          <p:txBody>
            <a:bodyPr/>
            <a:lstStyle/>
            <a:p>
              <a:endParaRPr lang="zh-CN" altLang="en-US"/>
            </a:p>
          </p:txBody>
        </p:sp>
        <p:sp>
          <p:nvSpPr>
            <p:cNvPr id="131" name="Freeform 115"/>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rgbClr val="007CD0"/>
              </a:solidFill>
              <a:prstDash val="solid"/>
              <a:round/>
              <a:headEnd/>
              <a:tailEnd/>
            </a:ln>
          </p:spPr>
          <p:txBody>
            <a:bodyPr/>
            <a:lstStyle/>
            <a:p>
              <a:endParaRPr lang="zh-CN" altLang="en-US"/>
            </a:p>
          </p:txBody>
        </p:sp>
        <p:sp>
          <p:nvSpPr>
            <p:cNvPr id="132" name="Freeform 116"/>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rgbClr val="007CD0"/>
              </a:solidFill>
              <a:prstDash val="solid"/>
              <a:round/>
              <a:headEnd/>
              <a:tailEnd/>
            </a:ln>
          </p:spPr>
          <p:txBody>
            <a:bodyPr/>
            <a:lstStyle/>
            <a:p>
              <a:endParaRPr lang="zh-CN" altLang="en-US"/>
            </a:p>
          </p:txBody>
        </p:sp>
        <p:sp>
          <p:nvSpPr>
            <p:cNvPr id="133" name="Freeform 117"/>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rgbClr val="007CD0"/>
              </a:solidFill>
              <a:prstDash val="solid"/>
              <a:round/>
              <a:headEnd/>
              <a:tailEnd/>
            </a:ln>
          </p:spPr>
          <p:txBody>
            <a:bodyPr/>
            <a:lstStyle/>
            <a:p>
              <a:endParaRPr lang="zh-CN" altLang="en-US"/>
            </a:p>
          </p:txBody>
        </p:sp>
        <p:sp>
          <p:nvSpPr>
            <p:cNvPr id="134" name="Freeform 118"/>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rgbClr val="007CD0"/>
              </a:solidFill>
              <a:prstDash val="solid"/>
              <a:round/>
              <a:headEnd/>
              <a:tailEnd/>
            </a:ln>
          </p:spPr>
          <p:txBody>
            <a:bodyPr/>
            <a:lstStyle/>
            <a:p>
              <a:endParaRPr lang="zh-CN" altLang="en-US"/>
            </a:p>
          </p:txBody>
        </p:sp>
        <p:sp>
          <p:nvSpPr>
            <p:cNvPr id="135" name="Freeform 119"/>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rgbClr val="007CD0"/>
              </a:solidFill>
              <a:prstDash val="solid"/>
              <a:round/>
              <a:headEnd/>
              <a:tailEnd/>
            </a:ln>
          </p:spPr>
          <p:txBody>
            <a:bodyPr/>
            <a:lstStyle/>
            <a:p>
              <a:endParaRPr lang="zh-CN" altLang="en-US"/>
            </a:p>
          </p:txBody>
        </p:sp>
        <p:sp>
          <p:nvSpPr>
            <p:cNvPr id="136" name="Freeform 120"/>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rgbClr val="007CD0"/>
              </a:solidFill>
              <a:prstDash val="solid"/>
              <a:round/>
              <a:headEnd/>
              <a:tailEnd/>
            </a:ln>
          </p:spPr>
          <p:txBody>
            <a:bodyPr/>
            <a:lstStyle/>
            <a:p>
              <a:endParaRPr lang="zh-CN" altLang="en-US"/>
            </a:p>
          </p:txBody>
        </p:sp>
        <p:sp>
          <p:nvSpPr>
            <p:cNvPr id="137" name="Freeform 121"/>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rgbClr val="007CD0"/>
              </a:solidFill>
              <a:prstDash val="solid"/>
              <a:round/>
              <a:headEnd/>
              <a:tailEnd/>
            </a:ln>
          </p:spPr>
          <p:txBody>
            <a:bodyPr/>
            <a:lstStyle/>
            <a:p>
              <a:endParaRPr lang="zh-CN" altLang="en-US"/>
            </a:p>
          </p:txBody>
        </p:sp>
        <p:sp>
          <p:nvSpPr>
            <p:cNvPr id="138" name="Freeform 122"/>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rgbClr val="007CD0"/>
              </a:solidFill>
              <a:prstDash val="solid"/>
              <a:round/>
              <a:headEnd/>
              <a:tailEnd/>
            </a:ln>
          </p:spPr>
          <p:txBody>
            <a:bodyPr/>
            <a:lstStyle/>
            <a:p>
              <a:endParaRPr lang="zh-CN" altLang="en-US"/>
            </a:p>
          </p:txBody>
        </p:sp>
        <p:sp>
          <p:nvSpPr>
            <p:cNvPr id="139" name="Freeform 123"/>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rgbClr val="007CD0"/>
              </a:solidFill>
              <a:prstDash val="solid"/>
              <a:round/>
              <a:headEnd/>
              <a:tailEnd/>
            </a:ln>
          </p:spPr>
          <p:txBody>
            <a:bodyPr/>
            <a:lstStyle/>
            <a:p>
              <a:endParaRPr lang="zh-CN" altLang="en-US"/>
            </a:p>
          </p:txBody>
        </p:sp>
        <p:sp>
          <p:nvSpPr>
            <p:cNvPr id="140" name="Freeform 124"/>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rgbClr val="007CD0"/>
              </a:solidFill>
              <a:prstDash val="solid"/>
              <a:round/>
              <a:headEnd/>
              <a:tailEnd/>
            </a:ln>
          </p:spPr>
          <p:txBody>
            <a:bodyPr/>
            <a:lstStyle/>
            <a:p>
              <a:endParaRPr lang="zh-CN" altLang="en-US"/>
            </a:p>
          </p:txBody>
        </p:sp>
        <p:sp>
          <p:nvSpPr>
            <p:cNvPr id="141" name="Freeform 125"/>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rgbClr val="007CD0"/>
              </a:solidFill>
              <a:prstDash val="solid"/>
              <a:round/>
              <a:headEnd/>
              <a:tailEnd/>
            </a:ln>
          </p:spPr>
          <p:txBody>
            <a:bodyPr/>
            <a:lstStyle/>
            <a:p>
              <a:endParaRPr lang="zh-CN" altLang="en-US"/>
            </a:p>
          </p:txBody>
        </p:sp>
        <p:sp>
          <p:nvSpPr>
            <p:cNvPr id="142" name="Freeform 126"/>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solidFill>
              <a:schemeClr val="bg1">
                <a:lumMod val="65000"/>
              </a:schemeClr>
            </a:solidFill>
            <a:ln w="6350">
              <a:solidFill>
                <a:srgbClr val="007CD0"/>
              </a:solidFill>
              <a:prstDash val="solid"/>
              <a:round/>
              <a:headEnd/>
              <a:tailEnd/>
            </a:ln>
          </p:spPr>
          <p:txBody>
            <a:bodyPr/>
            <a:lstStyle/>
            <a:p>
              <a:endParaRPr lang="zh-CN" altLang="en-US"/>
            </a:p>
          </p:txBody>
        </p:sp>
        <p:sp>
          <p:nvSpPr>
            <p:cNvPr id="143" name="Freeform 127"/>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rgbClr val="007CD0"/>
              </a:solidFill>
              <a:prstDash val="solid"/>
              <a:round/>
              <a:headEnd/>
              <a:tailEnd/>
            </a:ln>
          </p:spPr>
          <p:txBody>
            <a:bodyPr/>
            <a:lstStyle/>
            <a:p>
              <a:endParaRPr lang="zh-CN" altLang="en-US"/>
            </a:p>
          </p:txBody>
        </p:sp>
        <p:sp>
          <p:nvSpPr>
            <p:cNvPr id="144" name="Freeform 128"/>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rgbClr val="007CD0"/>
              </a:solidFill>
              <a:prstDash val="solid"/>
              <a:round/>
              <a:headEnd/>
              <a:tailEnd/>
            </a:ln>
          </p:spPr>
          <p:txBody>
            <a:bodyPr/>
            <a:lstStyle/>
            <a:p>
              <a:endParaRPr lang="zh-CN" altLang="en-US"/>
            </a:p>
          </p:txBody>
        </p:sp>
      </p:grpSp>
      <p:cxnSp>
        <p:nvCxnSpPr>
          <p:cNvPr id="145" name="直接连接符 144"/>
          <p:cNvCxnSpPr/>
          <p:nvPr/>
        </p:nvCxnSpPr>
        <p:spPr>
          <a:xfrm>
            <a:off x="3732076" y="2219533"/>
            <a:ext cx="252413" cy="24850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3984488" y="2468034"/>
            <a:ext cx="1230648" cy="757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060729" y="2696240"/>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3313143" y="2936565"/>
            <a:ext cx="1901993" cy="817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3621793" y="3411479"/>
            <a:ext cx="316249" cy="2048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3938043" y="3411479"/>
            <a:ext cx="12767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008244" y="3887532"/>
            <a:ext cx="252413" cy="24850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260657" y="4136033"/>
            <a:ext cx="195410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3" name="矩形 152"/>
          <p:cNvSpPr/>
          <p:nvPr/>
        </p:nvSpPr>
        <p:spPr>
          <a:xfrm>
            <a:off x="4188956" y="2210782"/>
            <a:ext cx="1031116" cy="261642"/>
          </a:xfrm>
          <a:prstGeom prst="rect">
            <a:avLst/>
          </a:prstGeom>
        </p:spPr>
        <p:txBody>
          <a:bodyPr wrap="none" lIns="91472" tIns="45736" rIns="91472" bIns="45736">
            <a:spAutoFit/>
          </a:bodyPr>
          <a:lstStyle/>
          <a:p>
            <a:r>
              <a:rPr lang="zh-CN" altLang="en-US" sz="1100" dirty="0">
                <a:latin typeface="微软雅黑" pitchFamily="34" charset="-122"/>
                <a:ea typeface="微软雅黑" pitchFamily="34" charset="-122"/>
              </a:rPr>
              <a:t>点击添加文本</a:t>
            </a:r>
          </a:p>
        </p:txBody>
      </p:sp>
      <p:sp>
        <p:nvSpPr>
          <p:cNvPr id="154" name="矩形 153"/>
          <p:cNvSpPr/>
          <p:nvPr/>
        </p:nvSpPr>
        <p:spPr>
          <a:xfrm>
            <a:off x="4188956" y="2676406"/>
            <a:ext cx="1031116" cy="261642"/>
          </a:xfrm>
          <a:prstGeom prst="rect">
            <a:avLst/>
          </a:prstGeom>
        </p:spPr>
        <p:txBody>
          <a:bodyPr wrap="none" lIns="91472" tIns="45736" rIns="91472" bIns="45736">
            <a:spAutoFit/>
          </a:bodyPr>
          <a:lstStyle/>
          <a:p>
            <a:r>
              <a:rPr lang="zh-CN" altLang="en-US" sz="1100" dirty="0">
                <a:latin typeface="微软雅黑" pitchFamily="34" charset="-122"/>
                <a:ea typeface="微软雅黑" pitchFamily="34" charset="-122"/>
              </a:rPr>
              <a:t>点击添加文本</a:t>
            </a:r>
          </a:p>
        </p:txBody>
      </p:sp>
      <p:sp>
        <p:nvSpPr>
          <p:cNvPr id="155" name="矩形 154"/>
          <p:cNvSpPr/>
          <p:nvPr/>
        </p:nvSpPr>
        <p:spPr>
          <a:xfrm>
            <a:off x="4188956" y="3153078"/>
            <a:ext cx="1031116" cy="261642"/>
          </a:xfrm>
          <a:prstGeom prst="rect">
            <a:avLst/>
          </a:prstGeom>
        </p:spPr>
        <p:txBody>
          <a:bodyPr wrap="none" lIns="91472" tIns="45736" rIns="91472" bIns="45736">
            <a:spAutoFit/>
          </a:bodyPr>
          <a:lstStyle/>
          <a:p>
            <a:r>
              <a:rPr lang="zh-CN" altLang="en-US" sz="1100" dirty="0">
                <a:latin typeface="微软雅黑" pitchFamily="34" charset="-122"/>
                <a:ea typeface="微软雅黑" pitchFamily="34" charset="-122"/>
              </a:rPr>
              <a:t>点击添加文本</a:t>
            </a:r>
          </a:p>
        </p:txBody>
      </p:sp>
      <p:sp>
        <p:nvSpPr>
          <p:cNvPr id="156" name="矩形 155"/>
          <p:cNvSpPr/>
          <p:nvPr/>
        </p:nvSpPr>
        <p:spPr>
          <a:xfrm>
            <a:off x="4188956" y="3872443"/>
            <a:ext cx="1031116" cy="261642"/>
          </a:xfrm>
          <a:prstGeom prst="rect">
            <a:avLst/>
          </a:prstGeom>
        </p:spPr>
        <p:txBody>
          <a:bodyPr wrap="none" lIns="91472" tIns="45736" rIns="91472" bIns="45736">
            <a:spAutoFit/>
          </a:bodyPr>
          <a:lstStyle/>
          <a:p>
            <a:r>
              <a:rPr lang="zh-CN" altLang="en-US" sz="1100" dirty="0">
                <a:latin typeface="微软雅黑" pitchFamily="34" charset="-122"/>
                <a:ea typeface="微软雅黑" pitchFamily="34" charset="-122"/>
              </a:rPr>
              <a:t>点击添加文本</a:t>
            </a:r>
          </a:p>
        </p:txBody>
      </p:sp>
      <p:grpSp>
        <p:nvGrpSpPr>
          <p:cNvPr id="161" name="组合 160"/>
          <p:cNvGrpSpPr/>
          <p:nvPr/>
        </p:nvGrpSpPr>
        <p:grpSpPr>
          <a:xfrm>
            <a:off x="5945667" y="1203598"/>
            <a:ext cx="2077200" cy="432536"/>
            <a:chOff x="814328" y="3219334"/>
            <a:chExt cx="2077200" cy="432536"/>
          </a:xfrm>
        </p:grpSpPr>
        <p:grpSp>
          <p:nvGrpSpPr>
            <p:cNvPr id="162" name="组合 161"/>
            <p:cNvGrpSpPr/>
            <p:nvPr/>
          </p:nvGrpSpPr>
          <p:grpSpPr>
            <a:xfrm>
              <a:off x="814328" y="3219334"/>
              <a:ext cx="2077200" cy="432536"/>
              <a:chOff x="4304043" y="1286668"/>
              <a:chExt cx="5877487" cy="2757793"/>
            </a:xfrm>
            <a:effectLst>
              <a:outerShdw blurRad="381000" dist="254000" dir="8100000" algn="tr" rotWithShape="0">
                <a:prstClr val="black">
                  <a:alpha val="40000"/>
                </a:prstClr>
              </a:outerShdw>
            </a:effectLst>
          </p:grpSpPr>
          <p:sp>
            <p:nvSpPr>
              <p:cNvPr id="164" name="圆角矩形 163"/>
              <p:cNvSpPr/>
              <p:nvPr/>
            </p:nvSpPr>
            <p:spPr>
              <a:xfrm>
                <a:off x="4304043" y="1286668"/>
                <a:ext cx="5877487"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圆角矩形 164"/>
              <p:cNvSpPr/>
              <p:nvPr/>
            </p:nvSpPr>
            <p:spPr>
              <a:xfrm>
                <a:off x="4351924" y="1373342"/>
                <a:ext cx="5775624"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163" name="TextBox 162"/>
            <p:cNvSpPr txBox="1"/>
            <p:nvPr/>
          </p:nvSpPr>
          <p:spPr>
            <a:xfrm>
              <a:off x="831250" y="3331792"/>
              <a:ext cx="1999302"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a:solidFill>
                    <a:srgbClr val="007CD0"/>
                  </a:solidFill>
                </a:rPr>
                <a:t>点击输入标题文本</a:t>
              </a:r>
            </a:p>
          </p:txBody>
        </p:sp>
      </p:grpSp>
      <p:sp>
        <p:nvSpPr>
          <p:cNvPr id="166" name="TextBox 165"/>
          <p:cNvSpPr txBox="1"/>
          <p:nvPr/>
        </p:nvSpPr>
        <p:spPr>
          <a:xfrm>
            <a:off x="5724127" y="1933029"/>
            <a:ext cx="2520281" cy="752514"/>
          </a:xfrm>
          <a:prstGeom prst="rect">
            <a:avLst/>
          </a:prstGeom>
          <a:noFill/>
        </p:spPr>
        <p:txBody>
          <a:bodyPr wrap="square" rtlCol="0">
            <a:spAutoFit/>
          </a:bodyPr>
          <a:lstStyle/>
          <a:p>
            <a:pPr>
              <a:lnSpc>
                <a:spcPct val="130000"/>
              </a:lnSpc>
              <a:defRPr/>
            </a:pPr>
            <a:r>
              <a:rPr lang="en-US" altLang="zh-CN" sz="1100" dirty="0">
                <a:latin typeface="微软雅黑" pitchFamily="34" charset="-122"/>
                <a:ea typeface="微软雅黑" pitchFamily="34" charset="-122"/>
              </a:rPr>
              <a:t>01</a:t>
            </a:r>
            <a:r>
              <a:rPr lang="zh-CN" altLang="en-US" sz="1100" dirty="0">
                <a:latin typeface="微软雅黑" pitchFamily="34" charset="-122"/>
                <a:ea typeface="微软雅黑" pitchFamily="34" charset="-122"/>
              </a:rPr>
              <a:t>、点击输入简要文字内容，文字内容需概括精炼，不用多余的文字修饰，言简意赅的说明分项内容</a:t>
            </a:r>
            <a:r>
              <a:rPr lang="en-US" altLang="zh-CN" sz="1100" dirty="0">
                <a:latin typeface="微软雅黑" pitchFamily="34" charset="-122"/>
                <a:ea typeface="微软雅黑" pitchFamily="34" charset="-122"/>
              </a:rPr>
              <a:t>……</a:t>
            </a:r>
            <a:endParaRPr lang="zh-CN" altLang="en-US" sz="1100" dirty="0">
              <a:latin typeface="微软雅黑" pitchFamily="34" charset="-122"/>
              <a:ea typeface="微软雅黑" pitchFamily="34" charset="-122"/>
            </a:endParaRPr>
          </a:p>
        </p:txBody>
      </p:sp>
      <p:sp>
        <p:nvSpPr>
          <p:cNvPr id="167" name="TextBox 166"/>
          <p:cNvSpPr txBox="1"/>
          <p:nvPr/>
        </p:nvSpPr>
        <p:spPr>
          <a:xfrm>
            <a:off x="5724127" y="2755828"/>
            <a:ext cx="2520281" cy="752514"/>
          </a:xfrm>
          <a:prstGeom prst="rect">
            <a:avLst/>
          </a:prstGeom>
          <a:noFill/>
        </p:spPr>
        <p:txBody>
          <a:bodyPr wrap="square" rtlCol="0">
            <a:spAutoFit/>
          </a:bodyPr>
          <a:lstStyle/>
          <a:p>
            <a:pPr>
              <a:lnSpc>
                <a:spcPct val="130000"/>
              </a:lnSpc>
              <a:defRPr/>
            </a:pPr>
            <a:r>
              <a:rPr lang="en-US" altLang="zh-CN" sz="1100" dirty="0">
                <a:latin typeface="微软雅黑" pitchFamily="34" charset="-122"/>
                <a:ea typeface="微软雅黑" pitchFamily="34" charset="-122"/>
              </a:rPr>
              <a:t>02</a:t>
            </a:r>
            <a:r>
              <a:rPr lang="zh-CN" altLang="en-US" sz="1100" dirty="0">
                <a:latin typeface="微软雅黑" pitchFamily="34" charset="-122"/>
                <a:ea typeface="微软雅黑" pitchFamily="34" charset="-122"/>
              </a:rPr>
              <a:t>、点击输入简要文字内容，文字内容需概括精炼，不用多余的文字修饰，言简意赅的说明分项内容</a:t>
            </a:r>
            <a:r>
              <a:rPr lang="en-US" altLang="zh-CN" sz="1100" dirty="0">
                <a:latin typeface="微软雅黑" pitchFamily="34" charset="-122"/>
                <a:ea typeface="微软雅黑" pitchFamily="34" charset="-122"/>
              </a:rPr>
              <a:t>……</a:t>
            </a:r>
            <a:endParaRPr lang="zh-CN" altLang="en-US" sz="1100" dirty="0">
              <a:latin typeface="微软雅黑" pitchFamily="34" charset="-122"/>
              <a:ea typeface="微软雅黑" pitchFamily="34" charset="-122"/>
            </a:endParaRPr>
          </a:p>
        </p:txBody>
      </p:sp>
      <p:sp>
        <p:nvSpPr>
          <p:cNvPr id="168" name="TextBox 167"/>
          <p:cNvSpPr txBox="1"/>
          <p:nvPr/>
        </p:nvSpPr>
        <p:spPr>
          <a:xfrm>
            <a:off x="5724127" y="3619924"/>
            <a:ext cx="2520281" cy="752514"/>
          </a:xfrm>
          <a:prstGeom prst="rect">
            <a:avLst/>
          </a:prstGeom>
          <a:noFill/>
        </p:spPr>
        <p:txBody>
          <a:bodyPr wrap="square" rtlCol="0">
            <a:spAutoFit/>
          </a:bodyPr>
          <a:lstStyle/>
          <a:p>
            <a:pPr>
              <a:lnSpc>
                <a:spcPct val="130000"/>
              </a:lnSpc>
              <a:defRPr/>
            </a:pPr>
            <a:r>
              <a:rPr lang="en-US" altLang="zh-CN" sz="1100" dirty="0">
                <a:latin typeface="微软雅黑" pitchFamily="34" charset="-122"/>
                <a:ea typeface="微软雅黑" pitchFamily="34" charset="-122"/>
              </a:rPr>
              <a:t>03</a:t>
            </a:r>
            <a:r>
              <a:rPr lang="zh-CN" altLang="en-US" sz="1100" dirty="0">
                <a:latin typeface="微软雅黑" pitchFamily="34" charset="-122"/>
                <a:ea typeface="微软雅黑" pitchFamily="34" charset="-122"/>
              </a:rPr>
              <a:t>、点击输入简要文字内容，文字内容需概括精炼，不用多余的文字修饰，言简意赅的说明分项内容</a:t>
            </a:r>
            <a:r>
              <a:rPr lang="en-US" altLang="zh-CN" sz="1100" dirty="0">
                <a:latin typeface="微软雅黑" pitchFamily="34" charset="-122"/>
                <a:ea typeface="微软雅黑" pitchFamily="34" charset="-122"/>
              </a:rPr>
              <a:t>……</a:t>
            </a:r>
            <a:endParaRPr lang="zh-CN" altLang="en-US" sz="1100" dirty="0">
              <a:latin typeface="微软雅黑" pitchFamily="34" charset="-122"/>
              <a:ea typeface="微软雅黑" pitchFamily="34" charset="-122"/>
            </a:endParaRPr>
          </a:p>
        </p:txBody>
      </p:sp>
    </p:spTree>
    <p:extLst>
      <p:ext uri="{BB962C8B-B14F-4D97-AF65-F5344CB8AC3E}">
        <p14:creationId xmlns:p14="http://schemas.microsoft.com/office/powerpoint/2010/main" val="185241828"/>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8" accel="58000" fill="hold" nodeType="afterEffect" p14:presetBounceEnd="58000">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14:bounceEnd="58000">
                                          <p:cBhvr additive="base">
                                            <p:cTn id="23" dur="1000" fill="hold"/>
                                            <p:tgtEl>
                                              <p:spTgt spid="42"/>
                                            </p:tgtEl>
                                            <p:attrNameLst>
                                              <p:attrName>ppt_x</p:attrName>
                                            </p:attrNameLst>
                                          </p:cBhvr>
                                          <p:tavLst>
                                            <p:tav tm="0">
                                              <p:val>
                                                <p:strVal val="0-#ppt_w/2"/>
                                              </p:val>
                                            </p:tav>
                                            <p:tav tm="100000">
                                              <p:val>
                                                <p:strVal val="#ppt_x"/>
                                              </p:val>
                                            </p:tav>
                                          </p:tavLst>
                                        </p:anim>
                                        <p:anim calcmode="lin" valueType="num" p14:bounceEnd="58000">
                                          <p:cBhvr additive="base">
                                            <p:cTn id="24" dur="100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2360"/>
                                </p:stCondLst>
                                <p:childTnLst>
                                  <p:par>
                                    <p:cTn id="26" presetID="22" presetClass="entr" presetSubtype="8" fill="hold" nodeType="after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wipe(left)">
                                          <p:cBhvr>
                                            <p:cTn id="28" dur="250"/>
                                            <p:tgtEl>
                                              <p:spTgt spid="145"/>
                                            </p:tgtEl>
                                          </p:cBhvr>
                                        </p:animEffect>
                                      </p:childTnLst>
                                    </p:cTn>
                                  </p:par>
                                </p:childTnLst>
                              </p:cTn>
                            </p:par>
                            <p:par>
                              <p:cTn id="29" fill="hold">
                                <p:stCondLst>
                                  <p:cond delay="2610"/>
                                </p:stCondLst>
                                <p:childTnLst>
                                  <p:par>
                                    <p:cTn id="30" presetID="22" presetClass="entr" presetSubtype="8" fill="hold" nodeType="after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wipe(left)">
                                          <p:cBhvr>
                                            <p:cTn id="32" dur="250"/>
                                            <p:tgtEl>
                                              <p:spTgt spid="146"/>
                                            </p:tgtEl>
                                          </p:cBhvr>
                                        </p:animEffect>
                                      </p:childTnLst>
                                    </p:cTn>
                                  </p:par>
                                </p:childTnLst>
                              </p:cTn>
                            </p:par>
                            <p:par>
                              <p:cTn id="33" fill="hold">
                                <p:stCondLst>
                                  <p:cond delay="2860"/>
                                </p:stCondLst>
                                <p:childTnLst>
                                  <p:par>
                                    <p:cTn id="34" presetID="47" presetClass="entr" presetSubtype="0" fill="hold" grpId="0" nodeType="after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fade">
                                          <p:cBhvr>
                                            <p:cTn id="36" dur="500"/>
                                            <p:tgtEl>
                                              <p:spTgt spid="153"/>
                                            </p:tgtEl>
                                          </p:cBhvr>
                                        </p:animEffect>
                                        <p:anim calcmode="lin" valueType="num">
                                          <p:cBhvr>
                                            <p:cTn id="37" dur="500" fill="hold"/>
                                            <p:tgtEl>
                                              <p:spTgt spid="153"/>
                                            </p:tgtEl>
                                            <p:attrNameLst>
                                              <p:attrName>ppt_x</p:attrName>
                                            </p:attrNameLst>
                                          </p:cBhvr>
                                          <p:tavLst>
                                            <p:tav tm="0">
                                              <p:val>
                                                <p:strVal val="#ppt_x"/>
                                              </p:val>
                                            </p:tav>
                                            <p:tav tm="100000">
                                              <p:val>
                                                <p:strVal val="#ppt_x"/>
                                              </p:val>
                                            </p:tav>
                                          </p:tavLst>
                                        </p:anim>
                                        <p:anim calcmode="lin" valueType="num">
                                          <p:cBhvr>
                                            <p:cTn id="38" dur="500" fill="hold"/>
                                            <p:tgtEl>
                                              <p:spTgt spid="153"/>
                                            </p:tgtEl>
                                            <p:attrNameLst>
                                              <p:attrName>ppt_y</p:attrName>
                                            </p:attrNameLst>
                                          </p:cBhvr>
                                          <p:tavLst>
                                            <p:tav tm="0">
                                              <p:val>
                                                <p:strVal val="#ppt_y-.1"/>
                                              </p:val>
                                            </p:tav>
                                            <p:tav tm="100000">
                                              <p:val>
                                                <p:strVal val="#ppt_y"/>
                                              </p:val>
                                            </p:tav>
                                          </p:tavLst>
                                        </p:anim>
                                      </p:childTnLst>
                                    </p:cTn>
                                  </p:par>
                                </p:childTnLst>
                              </p:cTn>
                            </p:par>
                            <p:par>
                              <p:cTn id="39" fill="hold">
                                <p:stCondLst>
                                  <p:cond delay="3360"/>
                                </p:stCondLst>
                                <p:childTnLst>
                                  <p:par>
                                    <p:cTn id="40" presetID="22" presetClass="entr" presetSubtype="8" fill="hold" nodeType="after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wipe(left)">
                                          <p:cBhvr>
                                            <p:cTn id="42" dur="250"/>
                                            <p:tgtEl>
                                              <p:spTgt spid="147"/>
                                            </p:tgtEl>
                                          </p:cBhvr>
                                        </p:animEffect>
                                      </p:childTnLst>
                                    </p:cTn>
                                  </p:par>
                                </p:childTnLst>
                              </p:cTn>
                            </p:par>
                            <p:par>
                              <p:cTn id="43" fill="hold">
                                <p:stCondLst>
                                  <p:cond delay="3610"/>
                                </p:stCondLst>
                                <p:childTnLst>
                                  <p:par>
                                    <p:cTn id="44" presetID="22" presetClass="entr" presetSubtype="8" fill="hold" nodeType="afterEffect">
                                      <p:stCondLst>
                                        <p:cond delay="0"/>
                                      </p:stCondLst>
                                      <p:childTnLst>
                                        <p:set>
                                          <p:cBhvr>
                                            <p:cTn id="45" dur="1" fill="hold">
                                              <p:stCondLst>
                                                <p:cond delay="0"/>
                                              </p:stCondLst>
                                            </p:cTn>
                                            <p:tgtEl>
                                              <p:spTgt spid="148"/>
                                            </p:tgtEl>
                                            <p:attrNameLst>
                                              <p:attrName>style.visibility</p:attrName>
                                            </p:attrNameLst>
                                          </p:cBhvr>
                                          <p:to>
                                            <p:strVal val="visible"/>
                                          </p:to>
                                        </p:set>
                                        <p:animEffect transition="in" filter="wipe(left)">
                                          <p:cBhvr>
                                            <p:cTn id="46" dur="250"/>
                                            <p:tgtEl>
                                              <p:spTgt spid="148"/>
                                            </p:tgtEl>
                                          </p:cBhvr>
                                        </p:animEffect>
                                      </p:childTnLst>
                                    </p:cTn>
                                  </p:par>
                                </p:childTnLst>
                              </p:cTn>
                            </p:par>
                            <p:par>
                              <p:cTn id="47" fill="hold">
                                <p:stCondLst>
                                  <p:cond delay="3860"/>
                                </p:stCondLst>
                                <p:childTnLst>
                                  <p:par>
                                    <p:cTn id="48" presetID="47" presetClass="entr" presetSubtype="0" fill="hold" grpId="0" nodeType="after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fade">
                                          <p:cBhvr>
                                            <p:cTn id="50" dur="500"/>
                                            <p:tgtEl>
                                              <p:spTgt spid="154"/>
                                            </p:tgtEl>
                                          </p:cBhvr>
                                        </p:animEffect>
                                        <p:anim calcmode="lin" valueType="num">
                                          <p:cBhvr>
                                            <p:cTn id="51" dur="500" fill="hold"/>
                                            <p:tgtEl>
                                              <p:spTgt spid="154"/>
                                            </p:tgtEl>
                                            <p:attrNameLst>
                                              <p:attrName>ppt_x</p:attrName>
                                            </p:attrNameLst>
                                          </p:cBhvr>
                                          <p:tavLst>
                                            <p:tav tm="0">
                                              <p:val>
                                                <p:strVal val="#ppt_x"/>
                                              </p:val>
                                            </p:tav>
                                            <p:tav tm="100000">
                                              <p:val>
                                                <p:strVal val="#ppt_x"/>
                                              </p:val>
                                            </p:tav>
                                          </p:tavLst>
                                        </p:anim>
                                        <p:anim calcmode="lin" valueType="num">
                                          <p:cBhvr>
                                            <p:cTn id="52" dur="500" fill="hold"/>
                                            <p:tgtEl>
                                              <p:spTgt spid="154"/>
                                            </p:tgtEl>
                                            <p:attrNameLst>
                                              <p:attrName>ppt_y</p:attrName>
                                            </p:attrNameLst>
                                          </p:cBhvr>
                                          <p:tavLst>
                                            <p:tav tm="0">
                                              <p:val>
                                                <p:strVal val="#ppt_y-.1"/>
                                              </p:val>
                                            </p:tav>
                                            <p:tav tm="100000">
                                              <p:val>
                                                <p:strVal val="#ppt_y"/>
                                              </p:val>
                                            </p:tav>
                                          </p:tavLst>
                                        </p:anim>
                                      </p:childTnLst>
                                    </p:cTn>
                                  </p:par>
                                </p:childTnLst>
                              </p:cTn>
                            </p:par>
                            <p:par>
                              <p:cTn id="53" fill="hold">
                                <p:stCondLst>
                                  <p:cond delay="4360"/>
                                </p:stCondLst>
                                <p:childTnLst>
                                  <p:par>
                                    <p:cTn id="54" presetID="22" presetClass="entr" presetSubtype="8" fill="hold" nodeType="afterEffect">
                                      <p:stCondLst>
                                        <p:cond delay="0"/>
                                      </p:stCondLst>
                                      <p:childTnLst>
                                        <p:set>
                                          <p:cBhvr>
                                            <p:cTn id="55" dur="1" fill="hold">
                                              <p:stCondLst>
                                                <p:cond delay="0"/>
                                              </p:stCondLst>
                                            </p:cTn>
                                            <p:tgtEl>
                                              <p:spTgt spid="149"/>
                                            </p:tgtEl>
                                            <p:attrNameLst>
                                              <p:attrName>style.visibility</p:attrName>
                                            </p:attrNameLst>
                                          </p:cBhvr>
                                          <p:to>
                                            <p:strVal val="visible"/>
                                          </p:to>
                                        </p:set>
                                        <p:animEffect transition="in" filter="wipe(left)">
                                          <p:cBhvr>
                                            <p:cTn id="56" dur="250"/>
                                            <p:tgtEl>
                                              <p:spTgt spid="149"/>
                                            </p:tgtEl>
                                          </p:cBhvr>
                                        </p:animEffect>
                                      </p:childTnLst>
                                    </p:cTn>
                                  </p:par>
                                </p:childTnLst>
                              </p:cTn>
                            </p:par>
                            <p:par>
                              <p:cTn id="57" fill="hold">
                                <p:stCondLst>
                                  <p:cond delay="4610"/>
                                </p:stCondLst>
                                <p:childTnLst>
                                  <p:par>
                                    <p:cTn id="58" presetID="10" presetClass="entr" presetSubtype="0" fill="hold" nodeType="afterEffect">
                                      <p:stCondLst>
                                        <p:cond delay="0"/>
                                      </p:stCondLst>
                                      <p:childTnLst>
                                        <p:set>
                                          <p:cBhvr>
                                            <p:cTn id="59" dur="1" fill="hold">
                                              <p:stCondLst>
                                                <p:cond delay="0"/>
                                              </p:stCondLst>
                                            </p:cTn>
                                            <p:tgtEl>
                                              <p:spTgt spid="150"/>
                                            </p:tgtEl>
                                            <p:attrNameLst>
                                              <p:attrName>style.visibility</p:attrName>
                                            </p:attrNameLst>
                                          </p:cBhvr>
                                          <p:to>
                                            <p:strVal val="visible"/>
                                          </p:to>
                                        </p:set>
                                        <p:animEffect transition="in" filter="fade">
                                          <p:cBhvr>
                                            <p:cTn id="60" dur="250"/>
                                            <p:tgtEl>
                                              <p:spTgt spid="150"/>
                                            </p:tgtEl>
                                          </p:cBhvr>
                                        </p:animEffect>
                                      </p:childTnLst>
                                    </p:cTn>
                                  </p:par>
                                </p:childTnLst>
                              </p:cTn>
                            </p:par>
                            <p:par>
                              <p:cTn id="61" fill="hold">
                                <p:stCondLst>
                                  <p:cond delay="4860"/>
                                </p:stCondLst>
                                <p:childTnLst>
                                  <p:par>
                                    <p:cTn id="62" presetID="47" presetClass="entr" presetSubtype="0" fill="hold" grpId="0" nodeType="after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fade">
                                          <p:cBhvr>
                                            <p:cTn id="64" dur="500"/>
                                            <p:tgtEl>
                                              <p:spTgt spid="155"/>
                                            </p:tgtEl>
                                          </p:cBhvr>
                                        </p:animEffect>
                                        <p:anim calcmode="lin" valueType="num">
                                          <p:cBhvr>
                                            <p:cTn id="65" dur="500" fill="hold"/>
                                            <p:tgtEl>
                                              <p:spTgt spid="155"/>
                                            </p:tgtEl>
                                            <p:attrNameLst>
                                              <p:attrName>ppt_x</p:attrName>
                                            </p:attrNameLst>
                                          </p:cBhvr>
                                          <p:tavLst>
                                            <p:tav tm="0">
                                              <p:val>
                                                <p:strVal val="#ppt_x"/>
                                              </p:val>
                                            </p:tav>
                                            <p:tav tm="100000">
                                              <p:val>
                                                <p:strVal val="#ppt_x"/>
                                              </p:val>
                                            </p:tav>
                                          </p:tavLst>
                                        </p:anim>
                                        <p:anim calcmode="lin" valueType="num">
                                          <p:cBhvr>
                                            <p:cTn id="66" dur="500" fill="hold"/>
                                            <p:tgtEl>
                                              <p:spTgt spid="155"/>
                                            </p:tgtEl>
                                            <p:attrNameLst>
                                              <p:attrName>ppt_y</p:attrName>
                                            </p:attrNameLst>
                                          </p:cBhvr>
                                          <p:tavLst>
                                            <p:tav tm="0">
                                              <p:val>
                                                <p:strVal val="#ppt_y-.1"/>
                                              </p:val>
                                            </p:tav>
                                            <p:tav tm="100000">
                                              <p:val>
                                                <p:strVal val="#ppt_y"/>
                                              </p:val>
                                            </p:tav>
                                          </p:tavLst>
                                        </p:anim>
                                      </p:childTnLst>
                                    </p:cTn>
                                  </p:par>
                                </p:childTnLst>
                              </p:cTn>
                            </p:par>
                            <p:par>
                              <p:cTn id="67" fill="hold">
                                <p:stCondLst>
                                  <p:cond delay="5360"/>
                                </p:stCondLst>
                                <p:childTnLst>
                                  <p:par>
                                    <p:cTn id="68" presetID="22" presetClass="entr" presetSubtype="8" fill="hold" nodeType="afterEffect">
                                      <p:stCondLst>
                                        <p:cond delay="0"/>
                                      </p:stCondLst>
                                      <p:childTnLst>
                                        <p:set>
                                          <p:cBhvr>
                                            <p:cTn id="69" dur="1" fill="hold">
                                              <p:stCondLst>
                                                <p:cond delay="0"/>
                                              </p:stCondLst>
                                            </p:cTn>
                                            <p:tgtEl>
                                              <p:spTgt spid="151"/>
                                            </p:tgtEl>
                                            <p:attrNameLst>
                                              <p:attrName>style.visibility</p:attrName>
                                            </p:attrNameLst>
                                          </p:cBhvr>
                                          <p:to>
                                            <p:strVal val="visible"/>
                                          </p:to>
                                        </p:set>
                                        <p:animEffect transition="in" filter="wipe(left)">
                                          <p:cBhvr>
                                            <p:cTn id="70" dur="250"/>
                                            <p:tgtEl>
                                              <p:spTgt spid="151"/>
                                            </p:tgtEl>
                                          </p:cBhvr>
                                        </p:animEffect>
                                      </p:childTnLst>
                                    </p:cTn>
                                  </p:par>
                                </p:childTnLst>
                              </p:cTn>
                            </p:par>
                            <p:par>
                              <p:cTn id="71" fill="hold">
                                <p:stCondLst>
                                  <p:cond delay="5610"/>
                                </p:stCondLst>
                                <p:childTnLst>
                                  <p:par>
                                    <p:cTn id="72" presetID="22" presetClass="entr" presetSubtype="8" fill="hold" nodeType="afterEffect">
                                      <p:stCondLst>
                                        <p:cond delay="0"/>
                                      </p:stCondLst>
                                      <p:childTnLst>
                                        <p:set>
                                          <p:cBhvr>
                                            <p:cTn id="73" dur="1" fill="hold">
                                              <p:stCondLst>
                                                <p:cond delay="0"/>
                                              </p:stCondLst>
                                            </p:cTn>
                                            <p:tgtEl>
                                              <p:spTgt spid="152"/>
                                            </p:tgtEl>
                                            <p:attrNameLst>
                                              <p:attrName>style.visibility</p:attrName>
                                            </p:attrNameLst>
                                          </p:cBhvr>
                                          <p:to>
                                            <p:strVal val="visible"/>
                                          </p:to>
                                        </p:set>
                                        <p:animEffect transition="in" filter="wipe(left)">
                                          <p:cBhvr>
                                            <p:cTn id="74" dur="250"/>
                                            <p:tgtEl>
                                              <p:spTgt spid="152"/>
                                            </p:tgtEl>
                                          </p:cBhvr>
                                        </p:animEffect>
                                      </p:childTnLst>
                                    </p:cTn>
                                  </p:par>
                                </p:childTnLst>
                              </p:cTn>
                            </p:par>
                            <p:par>
                              <p:cTn id="75" fill="hold">
                                <p:stCondLst>
                                  <p:cond delay="5860"/>
                                </p:stCondLst>
                                <p:childTnLst>
                                  <p:par>
                                    <p:cTn id="76" presetID="47" presetClass="entr" presetSubtype="0" fill="hold" grpId="0" nodeType="afterEffect">
                                      <p:stCondLst>
                                        <p:cond delay="0"/>
                                      </p:stCondLst>
                                      <p:childTnLst>
                                        <p:set>
                                          <p:cBhvr>
                                            <p:cTn id="77" dur="1" fill="hold">
                                              <p:stCondLst>
                                                <p:cond delay="0"/>
                                              </p:stCondLst>
                                            </p:cTn>
                                            <p:tgtEl>
                                              <p:spTgt spid="156"/>
                                            </p:tgtEl>
                                            <p:attrNameLst>
                                              <p:attrName>style.visibility</p:attrName>
                                            </p:attrNameLst>
                                          </p:cBhvr>
                                          <p:to>
                                            <p:strVal val="visible"/>
                                          </p:to>
                                        </p:set>
                                        <p:animEffect transition="in" filter="fade">
                                          <p:cBhvr>
                                            <p:cTn id="78" dur="500"/>
                                            <p:tgtEl>
                                              <p:spTgt spid="156"/>
                                            </p:tgtEl>
                                          </p:cBhvr>
                                        </p:animEffect>
                                        <p:anim calcmode="lin" valueType="num">
                                          <p:cBhvr>
                                            <p:cTn id="79" dur="500" fill="hold"/>
                                            <p:tgtEl>
                                              <p:spTgt spid="156"/>
                                            </p:tgtEl>
                                            <p:attrNameLst>
                                              <p:attrName>ppt_x</p:attrName>
                                            </p:attrNameLst>
                                          </p:cBhvr>
                                          <p:tavLst>
                                            <p:tav tm="0">
                                              <p:val>
                                                <p:strVal val="#ppt_x"/>
                                              </p:val>
                                            </p:tav>
                                            <p:tav tm="100000">
                                              <p:val>
                                                <p:strVal val="#ppt_x"/>
                                              </p:val>
                                            </p:tav>
                                          </p:tavLst>
                                        </p:anim>
                                        <p:anim calcmode="lin" valueType="num">
                                          <p:cBhvr>
                                            <p:cTn id="80" dur="500" fill="hold"/>
                                            <p:tgtEl>
                                              <p:spTgt spid="156"/>
                                            </p:tgtEl>
                                            <p:attrNameLst>
                                              <p:attrName>ppt_y</p:attrName>
                                            </p:attrNameLst>
                                          </p:cBhvr>
                                          <p:tavLst>
                                            <p:tav tm="0">
                                              <p:val>
                                                <p:strVal val="#ppt_y-.1"/>
                                              </p:val>
                                            </p:tav>
                                            <p:tav tm="100000">
                                              <p:val>
                                                <p:strVal val="#ppt_y"/>
                                              </p:val>
                                            </p:tav>
                                          </p:tavLst>
                                        </p:anim>
                                      </p:childTnLst>
                                    </p:cTn>
                                  </p:par>
                                </p:childTnLst>
                              </p:cTn>
                            </p:par>
                            <p:par>
                              <p:cTn id="81" fill="hold">
                                <p:stCondLst>
                                  <p:cond delay="6360"/>
                                </p:stCondLst>
                                <p:childTnLst>
                                  <p:par>
                                    <p:cTn id="82" presetID="42" presetClass="entr" presetSubtype="0" fill="hold"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anim calcmode="lin" valueType="num">
                                          <p:cBhvr>
                                            <p:cTn id="85" dur="500" fill="hold"/>
                                            <p:tgtEl>
                                              <p:spTgt spid="161"/>
                                            </p:tgtEl>
                                            <p:attrNameLst>
                                              <p:attrName>ppt_x</p:attrName>
                                            </p:attrNameLst>
                                          </p:cBhvr>
                                          <p:tavLst>
                                            <p:tav tm="0">
                                              <p:val>
                                                <p:strVal val="#ppt_x"/>
                                              </p:val>
                                            </p:tav>
                                            <p:tav tm="100000">
                                              <p:val>
                                                <p:strVal val="#ppt_x"/>
                                              </p:val>
                                            </p:tav>
                                          </p:tavLst>
                                        </p:anim>
                                        <p:anim calcmode="lin" valueType="num">
                                          <p:cBhvr>
                                            <p:cTn id="86" dur="500" fill="hold"/>
                                            <p:tgtEl>
                                              <p:spTgt spid="161"/>
                                            </p:tgtEl>
                                            <p:attrNameLst>
                                              <p:attrName>ppt_y</p:attrName>
                                            </p:attrNameLst>
                                          </p:cBhvr>
                                          <p:tavLst>
                                            <p:tav tm="0">
                                              <p:val>
                                                <p:strVal val="#ppt_y+.1"/>
                                              </p:val>
                                            </p:tav>
                                            <p:tav tm="100000">
                                              <p:val>
                                                <p:strVal val="#ppt_y"/>
                                              </p:val>
                                            </p:tav>
                                          </p:tavLst>
                                        </p:anim>
                                      </p:childTnLst>
                                    </p:cTn>
                                  </p:par>
                                </p:childTnLst>
                              </p:cTn>
                            </p:par>
                            <p:par>
                              <p:cTn id="87" fill="hold">
                                <p:stCondLst>
                                  <p:cond delay="6860"/>
                                </p:stCondLst>
                                <p:childTnLst>
                                  <p:par>
                                    <p:cTn id="88" presetID="22" presetClass="entr" presetSubtype="1" fill="hold" grpId="0" nodeType="afterEffect">
                                      <p:stCondLst>
                                        <p:cond delay="0"/>
                                      </p:stCondLst>
                                      <p:childTnLst>
                                        <p:set>
                                          <p:cBhvr>
                                            <p:cTn id="89" dur="1" fill="hold">
                                              <p:stCondLst>
                                                <p:cond delay="0"/>
                                              </p:stCondLst>
                                            </p:cTn>
                                            <p:tgtEl>
                                              <p:spTgt spid="166"/>
                                            </p:tgtEl>
                                            <p:attrNameLst>
                                              <p:attrName>style.visibility</p:attrName>
                                            </p:attrNameLst>
                                          </p:cBhvr>
                                          <p:to>
                                            <p:strVal val="visible"/>
                                          </p:to>
                                        </p:set>
                                        <p:animEffect transition="in" filter="wipe(up)">
                                          <p:cBhvr>
                                            <p:cTn id="90" dur="500"/>
                                            <p:tgtEl>
                                              <p:spTgt spid="166"/>
                                            </p:tgtEl>
                                          </p:cBhvr>
                                        </p:animEffect>
                                      </p:childTnLst>
                                    </p:cTn>
                                  </p:par>
                                  <p:par>
                                    <p:cTn id="91" presetID="22" presetClass="entr" presetSubtype="1" fill="hold" grpId="0" nodeType="withEffect">
                                      <p:stCondLst>
                                        <p:cond delay="100"/>
                                      </p:stCondLst>
                                      <p:childTnLst>
                                        <p:set>
                                          <p:cBhvr>
                                            <p:cTn id="92" dur="1" fill="hold">
                                              <p:stCondLst>
                                                <p:cond delay="0"/>
                                              </p:stCondLst>
                                            </p:cTn>
                                            <p:tgtEl>
                                              <p:spTgt spid="167"/>
                                            </p:tgtEl>
                                            <p:attrNameLst>
                                              <p:attrName>style.visibility</p:attrName>
                                            </p:attrNameLst>
                                          </p:cBhvr>
                                          <p:to>
                                            <p:strVal val="visible"/>
                                          </p:to>
                                        </p:set>
                                        <p:animEffect transition="in" filter="wipe(up)">
                                          <p:cBhvr>
                                            <p:cTn id="93" dur="500"/>
                                            <p:tgtEl>
                                              <p:spTgt spid="167"/>
                                            </p:tgtEl>
                                          </p:cBhvr>
                                        </p:animEffect>
                                      </p:childTnLst>
                                    </p:cTn>
                                  </p:par>
                                  <p:par>
                                    <p:cTn id="94" presetID="22" presetClass="entr" presetSubtype="1" fill="hold" grpId="0" nodeType="withEffect">
                                      <p:stCondLst>
                                        <p:cond delay="200"/>
                                      </p:stCondLst>
                                      <p:childTnLst>
                                        <p:set>
                                          <p:cBhvr>
                                            <p:cTn id="95" dur="1" fill="hold">
                                              <p:stCondLst>
                                                <p:cond delay="0"/>
                                              </p:stCondLst>
                                            </p:cTn>
                                            <p:tgtEl>
                                              <p:spTgt spid="168"/>
                                            </p:tgtEl>
                                            <p:attrNameLst>
                                              <p:attrName>style.visibility</p:attrName>
                                            </p:attrNameLst>
                                          </p:cBhvr>
                                          <p:to>
                                            <p:strVal val="visible"/>
                                          </p:to>
                                        </p:set>
                                        <p:animEffect transition="in" filter="wipe(up)">
                                          <p:cBhvr>
                                            <p:cTn id="96"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53" grpId="0"/>
          <p:bldP spid="154" grpId="0"/>
          <p:bldP spid="155" grpId="0"/>
          <p:bldP spid="156" grpId="0"/>
          <p:bldP spid="166" grpId="0"/>
          <p:bldP spid="167" grpId="0"/>
          <p:bldP spid="16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8" accel="5800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1000" fill="hold"/>
                                            <p:tgtEl>
                                              <p:spTgt spid="42"/>
                                            </p:tgtEl>
                                            <p:attrNameLst>
                                              <p:attrName>ppt_x</p:attrName>
                                            </p:attrNameLst>
                                          </p:cBhvr>
                                          <p:tavLst>
                                            <p:tav tm="0">
                                              <p:val>
                                                <p:strVal val="0-#ppt_w/2"/>
                                              </p:val>
                                            </p:tav>
                                            <p:tav tm="100000">
                                              <p:val>
                                                <p:strVal val="#ppt_x"/>
                                              </p:val>
                                            </p:tav>
                                          </p:tavLst>
                                        </p:anim>
                                        <p:anim calcmode="lin" valueType="num">
                                          <p:cBhvr additive="base">
                                            <p:cTn id="24" dur="100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2360"/>
                                </p:stCondLst>
                                <p:childTnLst>
                                  <p:par>
                                    <p:cTn id="26" presetID="22" presetClass="entr" presetSubtype="8" fill="hold" nodeType="after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wipe(left)">
                                          <p:cBhvr>
                                            <p:cTn id="28" dur="250"/>
                                            <p:tgtEl>
                                              <p:spTgt spid="145"/>
                                            </p:tgtEl>
                                          </p:cBhvr>
                                        </p:animEffect>
                                      </p:childTnLst>
                                    </p:cTn>
                                  </p:par>
                                </p:childTnLst>
                              </p:cTn>
                            </p:par>
                            <p:par>
                              <p:cTn id="29" fill="hold">
                                <p:stCondLst>
                                  <p:cond delay="2610"/>
                                </p:stCondLst>
                                <p:childTnLst>
                                  <p:par>
                                    <p:cTn id="30" presetID="22" presetClass="entr" presetSubtype="8" fill="hold" nodeType="after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wipe(left)">
                                          <p:cBhvr>
                                            <p:cTn id="32" dur="250"/>
                                            <p:tgtEl>
                                              <p:spTgt spid="146"/>
                                            </p:tgtEl>
                                          </p:cBhvr>
                                        </p:animEffect>
                                      </p:childTnLst>
                                    </p:cTn>
                                  </p:par>
                                </p:childTnLst>
                              </p:cTn>
                            </p:par>
                            <p:par>
                              <p:cTn id="33" fill="hold">
                                <p:stCondLst>
                                  <p:cond delay="2860"/>
                                </p:stCondLst>
                                <p:childTnLst>
                                  <p:par>
                                    <p:cTn id="34" presetID="47" presetClass="entr" presetSubtype="0" fill="hold" grpId="0" nodeType="after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fade">
                                          <p:cBhvr>
                                            <p:cTn id="36" dur="500"/>
                                            <p:tgtEl>
                                              <p:spTgt spid="153"/>
                                            </p:tgtEl>
                                          </p:cBhvr>
                                        </p:animEffect>
                                        <p:anim calcmode="lin" valueType="num">
                                          <p:cBhvr>
                                            <p:cTn id="37" dur="500" fill="hold"/>
                                            <p:tgtEl>
                                              <p:spTgt spid="153"/>
                                            </p:tgtEl>
                                            <p:attrNameLst>
                                              <p:attrName>ppt_x</p:attrName>
                                            </p:attrNameLst>
                                          </p:cBhvr>
                                          <p:tavLst>
                                            <p:tav tm="0">
                                              <p:val>
                                                <p:strVal val="#ppt_x"/>
                                              </p:val>
                                            </p:tav>
                                            <p:tav tm="100000">
                                              <p:val>
                                                <p:strVal val="#ppt_x"/>
                                              </p:val>
                                            </p:tav>
                                          </p:tavLst>
                                        </p:anim>
                                        <p:anim calcmode="lin" valueType="num">
                                          <p:cBhvr>
                                            <p:cTn id="38" dur="500" fill="hold"/>
                                            <p:tgtEl>
                                              <p:spTgt spid="153"/>
                                            </p:tgtEl>
                                            <p:attrNameLst>
                                              <p:attrName>ppt_y</p:attrName>
                                            </p:attrNameLst>
                                          </p:cBhvr>
                                          <p:tavLst>
                                            <p:tav tm="0">
                                              <p:val>
                                                <p:strVal val="#ppt_y-.1"/>
                                              </p:val>
                                            </p:tav>
                                            <p:tav tm="100000">
                                              <p:val>
                                                <p:strVal val="#ppt_y"/>
                                              </p:val>
                                            </p:tav>
                                          </p:tavLst>
                                        </p:anim>
                                      </p:childTnLst>
                                    </p:cTn>
                                  </p:par>
                                </p:childTnLst>
                              </p:cTn>
                            </p:par>
                            <p:par>
                              <p:cTn id="39" fill="hold">
                                <p:stCondLst>
                                  <p:cond delay="3360"/>
                                </p:stCondLst>
                                <p:childTnLst>
                                  <p:par>
                                    <p:cTn id="40" presetID="22" presetClass="entr" presetSubtype="8" fill="hold" nodeType="after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wipe(left)">
                                          <p:cBhvr>
                                            <p:cTn id="42" dur="250"/>
                                            <p:tgtEl>
                                              <p:spTgt spid="147"/>
                                            </p:tgtEl>
                                          </p:cBhvr>
                                        </p:animEffect>
                                      </p:childTnLst>
                                    </p:cTn>
                                  </p:par>
                                </p:childTnLst>
                              </p:cTn>
                            </p:par>
                            <p:par>
                              <p:cTn id="43" fill="hold">
                                <p:stCondLst>
                                  <p:cond delay="3610"/>
                                </p:stCondLst>
                                <p:childTnLst>
                                  <p:par>
                                    <p:cTn id="44" presetID="22" presetClass="entr" presetSubtype="8" fill="hold" nodeType="afterEffect">
                                      <p:stCondLst>
                                        <p:cond delay="0"/>
                                      </p:stCondLst>
                                      <p:childTnLst>
                                        <p:set>
                                          <p:cBhvr>
                                            <p:cTn id="45" dur="1" fill="hold">
                                              <p:stCondLst>
                                                <p:cond delay="0"/>
                                              </p:stCondLst>
                                            </p:cTn>
                                            <p:tgtEl>
                                              <p:spTgt spid="148"/>
                                            </p:tgtEl>
                                            <p:attrNameLst>
                                              <p:attrName>style.visibility</p:attrName>
                                            </p:attrNameLst>
                                          </p:cBhvr>
                                          <p:to>
                                            <p:strVal val="visible"/>
                                          </p:to>
                                        </p:set>
                                        <p:animEffect transition="in" filter="wipe(left)">
                                          <p:cBhvr>
                                            <p:cTn id="46" dur="250"/>
                                            <p:tgtEl>
                                              <p:spTgt spid="148"/>
                                            </p:tgtEl>
                                          </p:cBhvr>
                                        </p:animEffect>
                                      </p:childTnLst>
                                    </p:cTn>
                                  </p:par>
                                </p:childTnLst>
                              </p:cTn>
                            </p:par>
                            <p:par>
                              <p:cTn id="47" fill="hold">
                                <p:stCondLst>
                                  <p:cond delay="3860"/>
                                </p:stCondLst>
                                <p:childTnLst>
                                  <p:par>
                                    <p:cTn id="48" presetID="47" presetClass="entr" presetSubtype="0" fill="hold" grpId="0" nodeType="after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fade">
                                          <p:cBhvr>
                                            <p:cTn id="50" dur="500"/>
                                            <p:tgtEl>
                                              <p:spTgt spid="154"/>
                                            </p:tgtEl>
                                          </p:cBhvr>
                                        </p:animEffect>
                                        <p:anim calcmode="lin" valueType="num">
                                          <p:cBhvr>
                                            <p:cTn id="51" dur="500" fill="hold"/>
                                            <p:tgtEl>
                                              <p:spTgt spid="154"/>
                                            </p:tgtEl>
                                            <p:attrNameLst>
                                              <p:attrName>ppt_x</p:attrName>
                                            </p:attrNameLst>
                                          </p:cBhvr>
                                          <p:tavLst>
                                            <p:tav tm="0">
                                              <p:val>
                                                <p:strVal val="#ppt_x"/>
                                              </p:val>
                                            </p:tav>
                                            <p:tav tm="100000">
                                              <p:val>
                                                <p:strVal val="#ppt_x"/>
                                              </p:val>
                                            </p:tav>
                                          </p:tavLst>
                                        </p:anim>
                                        <p:anim calcmode="lin" valueType="num">
                                          <p:cBhvr>
                                            <p:cTn id="52" dur="500" fill="hold"/>
                                            <p:tgtEl>
                                              <p:spTgt spid="154"/>
                                            </p:tgtEl>
                                            <p:attrNameLst>
                                              <p:attrName>ppt_y</p:attrName>
                                            </p:attrNameLst>
                                          </p:cBhvr>
                                          <p:tavLst>
                                            <p:tav tm="0">
                                              <p:val>
                                                <p:strVal val="#ppt_y-.1"/>
                                              </p:val>
                                            </p:tav>
                                            <p:tav tm="100000">
                                              <p:val>
                                                <p:strVal val="#ppt_y"/>
                                              </p:val>
                                            </p:tav>
                                          </p:tavLst>
                                        </p:anim>
                                      </p:childTnLst>
                                    </p:cTn>
                                  </p:par>
                                </p:childTnLst>
                              </p:cTn>
                            </p:par>
                            <p:par>
                              <p:cTn id="53" fill="hold">
                                <p:stCondLst>
                                  <p:cond delay="4360"/>
                                </p:stCondLst>
                                <p:childTnLst>
                                  <p:par>
                                    <p:cTn id="54" presetID="22" presetClass="entr" presetSubtype="8" fill="hold" nodeType="afterEffect">
                                      <p:stCondLst>
                                        <p:cond delay="0"/>
                                      </p:stCondLst>
                                      <p:childTnLst>
                                        <p:set>
                                          <p:cBhvr>
                                            <p:cTn id="55" dur="1" fill="hold">
                                              <p:stCondLst>
                                                <p:cond delay="0"/>
                                              </p:stCondLst>
                                            </p:cTn>
                                            <p:tgtEl>
                                              <p:spTgt spid="149"/>
                                            </p:tgtEl>
                                            <p:attrNameLst>
                                              <p:attrName>style.visibility</p:attrName>
                                            </p:attrNameLst>
                                          </p:cBhvr>
                                          <p:to>
                                            <p:strVal val="visible"/>
                                          </p:to>
                                        </p:set>
                                        <p:animEffect transition="in" filter="wipe(left)">
                                          <p:cBhvr>
                                            <p:cTn id="56" dur="250"/>
                                            <p:tgtEl>
                                              <p:spTgt spid="149"/>
                                            </p:tgtEl>
                                          </p:cBhvr>
                                        </p:animEffect>
                                      </p:childTnLst>
                                    </p:cTn>
                                  </p:par>
                                </p:childTnLst>
                              </p:cTn>
                            </p:par>
                            <p:par>
                              <p:cTn id="57" fill="hold">
                                <p:stCondLst>
                                  <p:cond delay="4610"/>
                                </p:stCondLst>
                                <p:childTnLst>
                                  <p:par>
                                    <p:cTn id="58" presetID="10" presetClass="entr" presetSubtype="0" fill="hold" nodeType="afterEffect">
                                      <p:stCondLst>
                                        <p:cond delay="0"/>
                                      </p:stCondLst>
                                      <p:childTnLst>
                                        <p:set>
                                          <p:cBhvr>
                                            <p:cTn id="59" dur="1" fill="hold">
                                              <p:stCondLst>
                                                <p:cond delay="0"/>
                                              </p:stCondLst>
                                            </p:cTn>
                                            <p:tgtEl>
                                              <p:spTgt spid="150"/>
                                            </p:tgtEl>
                                            <p:attrNameLst>
                                              <p:attrName>style.visibility</p:attrName>
                                            </p:attrNameLst>
                                          </p:cBhvr>
                                          <p:to>
                                            <p:strVal val="visible"/>
                                          </p:to>
                                        </p:set>
                                        <p:animEffect transition="in" filter="fade">
                                          <p:cBhvr>
                                            <p:cTn id="60" dur="250"/>
                                            <p:tgtEl>
                                              <p:spTgt spid="150"/>
                                            </p:tgtEl>
                                          </p:cBhvr>
                                        </p:animEffect>
                                      </p:childTnLst>
                                    </p:cTn>
                                  </p:par>
                                </p:childTnLst>
                              </p:cTn>
                            </p:par>
                            <p:par>
                              <p:cTn id="61" fill="hold">
                                <p:stCondLst>
                                  <p:cond delay="4860"/>
                                </p:stCondLst>
                                <p:childTnLst>
                                  <p:par>
                                    <p:cTn id="62" presetID="47" presetClass="entr" presetSubtype="0" fill="hold" grpId="0" nodeType="after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fade">
                                          <p:cBhvr>
                                            <p:cTn id="64" dur="500"/>
                                            <p:tgtEl>
                                              <p:spTgt spid="155"/>
                                            </p:tgtEl>
                                          </p:cBhvr>
                                        </p:animEffect>
                                        <p:anim calcmode="lin" valueType="num">
                                          <p:cBhvr>
                                            <p:cTn id="65" dur="500" fill="hold"/>
                                            <p:tgtEl>
                                              <p:spTgt spid="155"/>
                                            </p:tgtEl>
                                            <p:attrNameLst>
                                              <p:attrName>ppt_x</p:attrName>
                                            </p:attrNameLst>
                                          </p:cBhvr>
                                          <p:tavLst>
                                            <p:tav tm="0">
                                              <p:val>
                                                <p:strVal val="#ppt_x"/>
                                              </p:val>
                                            </p:tav>
                                            <p:tav tm="100000">
                                              <p:val>
                                                <p:strVal val="#ppt_x"/>
                                              </p:val>
                                            </p:tav>
                                          </p:tavLst>
                                        </p:anim>
                                        <p:anim calcmode="lin" valueType="num">
                                          <p:cBhvr>
                                            <p:cTn id="66" dur="500" fill="hold"/>
                                            <p:tgtEl>
                                              <p:spTgt spid="155"/>
                                            </p:tgtEl>
                                            <p:attrNameLst>
                                              <p:attrName>ppt_y</p:attrName>
                                            </p:attrNameLst>
                                          </p:cBhvr>
                                          <p:tavLst>
                                            <p:tav tm="0">
                                              <p:val>
                                                <p:strVal val="#ppt_y-.1"/>
                                              </p:val>
                                            </p:tav>
                                            <p:tav tm="100000">
                                              <p:val>
                                                <p:strVal val="#ppt_y"/>
                                              </p:val>
                                            </p:tav>
                                          </p:tavLst>
                                        </p:anim>
                                      </p:childTnLst>
                                    </p:cTn>
                                  </p:par>
                                </p:childTnLst>
                              </p:cTn>
                            </p:par>
                            <p:par>
                              <p:cTn id="67" fill="hold">
                                <p:stCondLst>
                                  <p:cond delay="5360"/>
                                </p:stCondLst>
                                <p:childTnLst>
                                  <p:par>
                                    <p:cTn id="68" presetID="22" presetClass="entr" presetSubtype="8" fill="hold" nodeType="afterEffect">
                                      <p:stCondLst>
                                        <p:cond delay="0"/>
                                      </p:stCondLst>
                                      <p:childTnLst>
                                        <p:set>
                                          <p:cBhvr>
                                            <p:cTn id="69" dur="1" fill="hold">
                                              <p:stCondLst>
                                                <p:cond delay="0"/>
                                              </p:stCondLst>
                                            </p:cTn>
                                            <p:tgtEl>
                                              <p:spTgt spid="151"/>
                                            </p:tgtEl>
                                            <p:attrNameLst>
                                              <p:attrName>style.visibility</p:attrName>
                                            </p:attrNameLst>
                                          </p:cBhvr>
                                          <p:to>
                                            <p:strVal val="visible"/>
                                          </p:to>
                                        </p:set>
                                        <p:animEffect transition="in" filter="wipe(left)">
                                          <p:cBhvr>
                                            <p:cTn id="70" dur="250"/>
                                            <p:tgtEl>
                                              <p:spTgt spid="151"/>
                                            </p:tgtEl>
                                          </p:cBhvr>
                                        </p:animEffect>
                                      </p:childTnLst>
                                    </p:cTn>
                                  </p:par>
                                </p:childTnLst>
                              </p:cTn>
                            </p:par>
                            <p:par>
                              <p:cTn id="71" fill="hold">
                                <p:stCondLst>
                                  <p:cond delay="5610"/>
                                </p:stCondLst>
                                <p:childTnLst>
                                  <p:par>
                                    <p:cTn id="72" presetID="22" presetClass="entr" presetSubtype="8" fill="hold" nodeType="afterEffect">
                                      <p:stCondLst>
                                        <p:cond delay="0"/>
                                      </p:stCondLst>
                                      <p:childTnLst>
                                        <p:set>
                                          <p:cBhvr>
                                            <p:cTn id="73" dur="1" fill="hold">
                                              <p:stCondLst>
                                                <p:cond delay="0"/>
                                              </p:stCondLst>
                                            </p:cTn>
                                            <p:tgtEl>
                                              <p:spTgt spid="152"/>
                                            </p:tgtEl>
                                            <p:attrNameLst>
                                              <p:attrName>style.visibility</p:attrName>
                                            </p:attrNameLst>
                                          </p:cBhvr>
                                          <p:to>
                                            <p:strVal val="visible"/>
                                          </p:to>
                                        </p:set>
                                        <p:animEffect transition="in" filter="wipe(left)">
                                          <p:cBhvr>
                                            <p:cTn id="74" dur="250"/>
                                            <p:tgtEl>
                                              <p:spTgt spid="152"/>
                                            </p:tgtEl>
                                          </p:cBhvr>
                                        </p:animEffect>
                                      </p:childTnLst>
                                    </p:cTn>
                                  </p:par>
                                </p:childTnLst>
                              </p:cTn>
                            </p:par>
                            <p:par>
                              <p:cTn id="75" fill="hold">
                                <p:stCondLst>
                                  <p:cond delay="5860"/>
                                </p:stCondLst>
                                <p:childTnLst>
                                  <p:par>
                                    <p:cTn id="76" presetID="47" presetClass="entr" presetSubtype="0" fill="hold" grpId="0" nodeType="afterEffect">
                                      <p:stCondLst>
                                        <p:cond delay="0"/>
                                      </p:stCondLst>
                                      <p:childTnLst>
                                        <p:set>
                                          <p:cBhvr>
                                            <p:cTn id="77" dur="1" fill="hold">
                                              <p:stCondLst>
                                                <p:cond delay="0"/>
                                              </p:stCondLst>
                                            </p:cTn>
                                            <p:tgtEl>
                                              <p:spTgt spid="156"/>
                                            </p:tgtEl>
                                            <p:attrNameLst>
                                              <p:attrName>style.visibility</p:attrName>
                                            </p:attrNameLst>
                                          </p:cBhvr>
                                          <p:to>
                                            <p:strVal val="visible"/>
                                          </p:to>
                                        </p:set>
                                        <p:animEffect transition="in" filter="fade">
                                          <p:cBhvr>
                                            <p:cTn id="78" dur="500"/>
                                            <p:tgtEl>
                                              <p:spTgt spid="156"/>
                                            </p:tgtEl>
                                          </p:cBhvr>
                                        </p:animEffect>
                                        <p:anim calcmode="lin" valueType="num">
                                          <p:cBhvr>
                                            <p:cTn id="79" dur="500" fill="hold"/>
                                            <p:tgtEl>
                                              <p:spTgt spid="156"/>
                                            </p:tgtEl>
                                            <p:attrNameLst>
                                              <p:attrName>ppt_x</p:attrName>
                                            </p:attrNameLst>
                                          </p:cBhvr>
                                          <p:tavLst>
                                            <p:tav tm="0">
                                              <p:val>
                                                <p:strVal val="#ppt_x"/>
                                              </p:val>
                                            </p:tav>
                                            <p:tav tm="100000">
                                              <p:val>
                                                <p:strVal val="#ppt_x"/>
                                              </p:val>
                                            </p:tav>
                                          </p:tavLst>
                                        </p:anim>
                                        <p:anim calcmode="lin" valueType="num">
                                          <p:cBhvr>
                                            <p:cTn id="80" dur="500" fill="hold"/>
                                            <p:tgtEl>
                                              <p:spTgt spid="156"/>
                                            </p:tgtEl>
                                            <p:attrNameLst>
                                              <p:attrName>ppt_y</p:attrName>
                                            </p:attrNameLst>
                                          </p:cBhvr>
                                          <p:tavLst>
                                            <p:tav tm="0">
                                              <p:val>
                                                <p:strVal val="#ppt_y-.1"/>
                                              </p:val>
                                            </p:tav>
                                            <p:tav tm="100000">
                                              <p:val>
                                                <p:strVal val="#ppt_y"/>
                                              </p:val>
                                            </p:tav>
                                          </p:tavLst>
                                        </p:anim>
                                      </p:childTnLst>
                                    </p:cTn>
                                  </p:par>
                                </p:childTnLst>
                              </p:cTn>
                            </p:par>
                            <p:par>
                              <p:cTn id="81" fill="hold">
                                <p:stCondLst>
                                  <p:cond delay="6360"/>
                                </p:stCondLst>
                                <p:childTnLst>
                                  <p:par>
                                    <p:cTn id="82" presetID="42" presetClass="entr" presetSubtype="0" fill="hold"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anim calcmode="lin" valueType="num">
                                          <p:cBhvr>
                                            <p:cTn id="85" dur="500" fill="hold"/>
                                            <p:tgtEl>
                                              <p:spTgt spid="161"/>
                                            </p:tgtEl>
                                            <p:attrNameLst>
                                              <p:attrName>ppt_x</p:attrName>
                                            </p:attrNameLst>
                                          </p:cBhvr>
                                          <p:tavLst>
                                            <p:tav tm="0">
                                              <p:val>
                                                <p:strVal val="#ppt_x"/>
                                              </p:val>
                                            </p:tav>
                                            <p:tav tm="100000">
                                              <p:val>
                                                <p:strVal val="#ppt_x"/>
                                              </p:val>
                                            </p:tav>
                                          </p:tavLst>
                                        </p:anim>
                                        <p:anim calcmode="lin" valueType="num">
                                          <p:cBhvr>
                                            <p:cTn id="86" dur="500" fill="hold"/>
                                            <p:tgtEl>
                                              <p:spTgt spid="161"/>
                                            </p:tgtEl>
                                            <p:attrNameLst>
                                              <p:attrName>ppt_y</p:attrName>
                                            </p:attrNameLst>
                                          </p:cBhvr>
                                          <p:tavLst>
                                            <p:tav tm="0">
                                              <p:val>
                                                <p:strVal val="#ppt_y+.1"/>
                                              </p:val>
                                            </p:tav>
                                            <p:tav tm="100000">
                                              <p:val>
                                                <p:strVal val="#ppt_y"/>
                                              </p:val>
                                            </p:tav>
                                          </p:tavLst>
                                        </p:anim>
                                      </p:childTnLst>
                                    </p:cTn>
                                  </p:par>
                                </p:childTnLst>
                              </p:cTn>
                            </p:par>
                            <p:par>
                              <p:cTn id="87" fill="hold">
                                <p:stCondLst>
                                  <p:cond delay="6860"/>
                                </p:stCondLst>
                                <p:childTnLst>
                                  <p:par>
                                    <p:cTn id="88" presetID="22" presetClass="entr" presetSubtype="1" fill="hold" grpId="0" nodeType="afterEffect">
                                      <p:stCondLst>
                                        <p:cond delay="0"/>
                                      </p:stCondLst>
                                      <p:childTnLst>
                                        <p:set>
                                          <p:cBhvr>
                                            <p:cTn id="89" dur="1" fill="hold">
                                              <p:stCondLst>
                                                <p:cond delay="0"/>
                                              </p:stCondLst>
                                            </p:cTn>
                                            <p:tgtEl>
                                              <p:spTgt spid="166"/>
                                            </p:tgtEl>
                                            <p:attrNameLst>
                                              <p:attrName>style.visibility</p:attrName>
                                            </p:attrNameLst>
                                          </p:cBhvr>
                                          <p:to>
                                            <p:strVal val="visible"/>
                                          </p:to>
                                        </p:set>
                                        <p:animEffect transition="in" filter="wipe(up)">
                                          <p:cBhvr>
                                            <p:cTn id="90" dur="500"/>
                                            <p:tgtEl>
                                              <p:spTgt spid="166"/>
                                            </p:tgtEl>
                                          </p:cBhvr>
                                        </p:animEffect>
                                      </p:childTnLst>
                                    </p:cTn>
                                  </p:par>
                                  <p:par>
                                    <p:cTn id="91" presetID="22" presetClass="entr" presetSubtype="1" fill="hold" grpId="0" nodeType="withEffect">
                                      <p:stCondLst>
                                        <p:cond delay="100"/>
                                      </p:stCondLst>
                                      <p:childTnLst>
                                        <p:set>
                                          <p:cBhvr>
                                            <p:cTn id="92" dur="1" fill="hold">
                                              <p:stCondLst>
                                                <p:cond delay="0"/>
                                              </p:stCondLst>
                                            </p:cTn>
                                            <p:tgtEl>
                                              <p:spTgt spid="167"/>
                                            </p:tgtEl>
                                            <p:attrNameLst>
                                              <p:attrName>style.visibility</p:attrName>
                                            </p:attrNameLst>
                                          </p:cBhvr>
                                          <p:to>
                                            <p:strVal val="visible"/>
                                          </p:to>
                                        </p:set>
                                        <p:animEffect transition="in" filter="wipe(up)">
                                          <p:cBhvr>
                                            <p:cTn id="93" dur="500"/>
                                            <p:tgtEl>
                                              <p:spTgt spid="167"/>
                                            </p:tgtEl>
                                          </p:cBhvr>
                                        </p:animEffect>
                                      </p:childTnLst>
                                    </p:cTn>
                                  </p:par>
                                  <p:par>
                                    <p:cTn id="94" presetID="22" presetClass="entr" presetSubtype="1" fill="hold" grpId="0" nodeType="withEffect">
                                      <p:stCondLst>
                                        <p:cond delay="200"/>
                                      </p:stCondLst>
                                      <p:childTnLst>
                                        <p:set>
                                          <p:cBhvr>
                                            <p:cTn id="95" dur="1" fill="hold">
                                              <p:stCondLst>
                                                <p:cond delay="0"/>
                                              </p:stCondLst>
                                            </p:cTn>
                                            <p:tgtEl>
                                              <p:spTgt spid="168"/>
                                            </p:tgtEl>
                                            <p:attrNameLst>
                                              <p:attrName>style.visibility</p:attrName>
                                            </p:attrNameLst>
                                          </p:cBhvr>
                                          <p:to>
                                            <p:strVal val="visible"/>
                                          </p:to>
                                        </p:set>
                                        <p:animEffect transition="in" filter="wipe(up)">
                                          <p:cBhvr>
                                            <p:cTn id="96"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53" grpId="0"/>
          <p:bldP spid="154" grpId="0"/>
          <p:bldP spid="155" grpId="0"/>
          <p:bldP spid="156" grpId="0"/>
          <p:bldP spid="166" grpId="0"/>
          <p:bldP spid="167" grpId="0"/>
          <p:bldP spid="168"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 name="Group 149"/>
          <p:cNvGrpSpPr>
            <a:grpSpLocks/>
          </p:cNvGrpSpPr>
          <p:nvPr/>
        </p:nvGrpSpPr>
        <p:grpSpPr bwMode="auto">
          <a:xfrm>
            <a:off x="5653013" y="812408"/>
            <a:ext cx="969233" cy="967254"/>
            <a:chOff x="4216906" y="4857744"/>
            <a:chExt cx="713232" cy="713231"/>
          </a:xfrm>
        </p:grpSpPr>
        <p:sp>
          <p:nvSpPr>
            <p:cNvPr id="35" name="Donut 32"/>
            <p:cNvSpPr>
              <a:spLocks noChangeArrowheads="1"/>
            </p:cNvSpPr>
            <p:nvPr/>
          </p:nvSpPr>
          <p:spPr bwMode="auto">
            <a:xfrm>
              <a:off x="4216618" y="4857744"/>
              <a:ext cx="713768" cy="712886"/>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99FF"/>
            </a:solidFill>
            <a:ln w="9525">
              <a:noFill/>
              <a:miter lim="800000"/>
              <a:headEnd/>
              <a:tailEnd/>
            </a:ln>
            <a:effectLst>
              <a:outerShdw blurRad="63500" dist="23000" dir="5400000" rotWithShape="0">
                <a:srgbClr val="000000">
                  <a:alpha val="34999"/>
                </a:srgbClr>
              </a:outerShdw>
            </a:effectLst>
          </p:spPr>
          <p:txBody>
            <a:bodyPr anchor="ctr"/>
            <a:lstStyle/>
            <a:p>
              <a:pPr algn="ctr" defTabSz="457138" fontAlgn="base">
                <a:spcBef>
                  <a:spcPct val="0"/>
                </a:spcBef>
                <a:spcAft>
                  <a:spcPct val="0"/>
                </a:spcAft>
              </a:pPr>
              <a:endParaRPr lang="en-US" dirty="0">
                <a:solidFill>
                  <a:prstClr val="black"/>
                </a:solidFill>
                <a:latin typeface="微软雅黑" panose="020B0503020204020204" pitchFamily="34" charset="-122"/>
                <a:ea typeface="微软雅黑" panose="020B0503020204020204" pitchFamily="34" charset="-122"/>
              </a:endParaRPr>
            </a:p>
          </p:txBody>
        </p:sp>
        <p:grpSp>
          <p:nvGrpSpPr>
            <p:cNvPr id="36" name="Gruppe 67"/>
            <p:cNvGrpSpPr/>
            <p:nvPr/>
          </p:nvGrpSpPr>
          <p:grpSpPr bwMode="auto">
            <a:xfrm>
              <a:off x="4370796" y="5028441"/>
              <a:ext cx="405456" cy="371850"/>
              <a:chOff x="355442" y="4350695"/>
              <a:chExt cx="900893" cy="825896"/>
            </a:xfrm>
            <a:solidFill>
              <a:srgbClr val="000000"/>
            </a:solidFill>
          </p:grpSpPr>
          <p:sp>
            <p:nvSpPr>
              <p:cNvPr id="37" name="Freeform 26"/>
              <p:cNvSpPr>
                <a:spLocks noEditPoints="1"/>
              </p:cNvSpPr>
              <p:nvPr/>
            </p:nvSpPr>
            <p:spPr bwMode="auto">
              <a:xfrm>
                <a:off x="355442" y="4350695"/>
                <a:ext cx="584955" cy="588138"/>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007CD0">
                  <a:alpha val="50000"/>
                </a:srgbClr>
              </a:solidFill>
              <a:ln w="9525">
                <a:noFill/>
                <a:round/>
                <a:headEnd/>
                <a:tailEnd/>
              </a:ln>
            </p:spPr>
            <p:txBody>
              <a:bodyPr/>
              <a:lstStyle/>
              <a:p>
                <a:pPr>
                  <a:defRPr/>
                </a:pPr>
                <a:endParaRPr lang="da-DK" kern="0" dirty="0">
                  <a:solidFill>
                    <a:sysClr val="windowText" lastClr="000000"/>
                  </a:solidFill>
                  <a:latin typeface="微软雅黑" panose="020B0503020204020204" pitchFamily="34" charset="-122"/>
                  <a:ea typeface="微软雅黑" panose="020B0503020204020204" pitchFamily="34" charset="-122"/>
                </a:endParaRPr>
              </a:p>
            </p:txBody>
          </p:sp>
          <p:sp>
            <p:nvSpPr>
              <p:cNvPr id="38" name="Freeform 27"/>
              <p:cNvSpPr>
                <a:spLocks noEditPoints="1"/>
              </p:cNvSpPr>
              <p:nvPr/>
            </p:nvSpPr>
            <p:spPr bwMode="auto">
              <a:xfrm>
                <a:off x="840298" y="4757386"/>
                <a:ext cx="416037" cy="419205"/>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007CD0">
                  <a:alpha val="50000"/>
                </a:srgbClr>
              </a:solidFill>
              <a:ln w="9525">
                <a:noFill/>
                <a:round/>
                <a:headEnd/>
                <a:tailEnd/>
              </a:ln>
            </p:spPr>
            <p:txBody>
              <a:bodyPr/>
              <a:lstStyle/>
              <a:p>
                <a:pPr>
                  <a:defRPr/>
                </a:pPr>
                <a:endParaRPr lang="da-DK" kern="0" dirty="0">
                  <a:solidFill>
                    <a:sysClr val="windowText" lastClr="000000"/>
                  </a:solidFill>
                  <a:latin typeface="微软雅黑" panose="020B0503020204020204" pitchFamily="34" charset="-122"/>
                  <a:ea typeface="微软雅黑" panose="020B0503020204020204" pitchFamily="34" charset="-122"/>
                </a:endParaRPr>
              </a:p>
            </p:txBody>
          </p:sp>
        </p:grpSp>
      </p:grpSp>
      <p:grpSp>
        <p:nvGrpSpPr>
          <p:cNvPr id="39" name="Group 131"/>
          <p:cNvGrpSpPr>
            <a:grpSpLocks/>
          </p:cNvGrpSpPr>
          <p:nvPr/>
        </p:nvGrpSpPr>
        <p:grpSpPr bwMode="auto">
          <a:xfrm>
            <a:off x="6661125" y="1460480"/>
            <a:ext cx="967078" cy="967254"/>
            <a:chOff x="5109971" y="1507999"/>
            <a:chExt cx="713232" cy="713232"/>
          </a:xfrm>
        </p:grpSpPr>
        <p:sp>
          <p:nvSpPr>
            <p:cNvPr id="40" name="Donut 12"/>
            <p:cNvSpPr>
              <a:spLocks noChangeArrowheads="1"/>
            </p:cNvSpPr>
            <p:nvPr/>
          </p:nvSpPr>
          <p:spPr bwMode="auto">
            <a:xfrm flipV="1">
              <a:off x="5109852" y="1508172"/>
              <a:ext cx="713017" cy="7128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99FF"/>
            </a:solidFill>
            <a:ln w="9525">
              <a:noFill/>
              <a:miter lim="800000"/>
              <a:headEnd/>
              <a:tailEnd/>
            </a:ln>
            <a:effectLst>
              <a:outerShdw blurRad="63500" dist="23000" dir="5400000" rotWithShape="0">
                <a:srgbClr val="000000">
                  <a:alpha val="34999"/>
                </a:srgbClr>
              </a:outerShdw>
            </a:effectLst>
          </p:spPr>
          <p:txBody>
            <a:bodyPr anchor="ctr"/>
            <a:lstStyle/>
            <a:p>
              <a:pPr algn="ctr" defTabSz="457138" fontAlgn="base">
                <a:spcBef>
                  <a:spcPct val="0"/>
                </a:spcBef>
                <a:spcAft>
                  <a:spcPct val="0"/>
                </a:spcAft>
              </a:pPr>
              <a:endParaRPr lang="en-US" dirty="0">
                <a:solidFill>
                  <a:prstClr val="black"/>
                </a:solidFill>
                <a:latin typeface="微软雅黑" panose="020B0503020204020204" pitchFamily="34" charset="-122"/>
                <a:ea typeface="微软雅黑" panose="020B0503020204020204" pitchFamily="34" charset="-122"/>
              </a:endParaRPr>
            </a:p>
          </p:txBody>
        </p:sp>
        <p:sp>
          <p:nvSpPr>
            <p:cNvPr id="41" name="Freeform 41"/>
            <p:cNvSpPr>
              <a:spLocks noEditPoints="1"/>
            </p:cNvSpPr>
            <p:nvPr/>
          </p:nvSpPr>
          <p:spPr bwMode="auto">
            <a:xfrm>
              <a:off x="5293668" y="1709513"/>
              <a:ext cx="345387" cy="310205"/>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tx2">
                <a:lumMod val="60000"/>
                <a:lumOff val="40000"/>
                <a:alpha val="44000"/>
              </a:schemeClr>
            </a:solidFill>
            <a:ln w="9525">
              <a:noFill/>
              <a:round/>
              <a:headEnd/>
              <a:tailEnd/>
            </a:ln>
          </p:spPr>
          <p:txBody>
            <a:bodyPr/>
            <a:lstStyle/>
            <a:p>
              <a:pPr>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42" name="Group 132"/>
          <p:cNvGrpSpPr>
            <a:grpSpLocks/>
          </p:cNvGrpSpPr>
          <p:nvPr/>
        </p:nvGrpSpPr>
        <p:grpSpPr bwMode="auto">
          <a:xfrm>
            <a:off x="7165181" y="2538445"/>
            <a:ext cx="967079" cy="969409"/>
            <a:chOff x="5765300" y="2141983"/>
            <a:chExt cx="713233" cy="713232"/>
          </a:xfrm>
        </p:grpSpPr>
        <p:sp>
          <p:nvSpPr>
            <p:cNvPr id="43" name="Donut 13"/>
            <p:cNvSpPr>
              <a:spLocks noChangeArrowheads="1"/>
            </p:cNvSpPr>
            <p:nvPr/>
          </p:nvSpPr>
          <p:spPr bwMode="auto">
            <a:xfrm flipV="1">
              <a:off x="5764784" y="2141636"/>
              <a:ext cx="714189" cy="713640"/>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99FF"/>
            </a:solidFill>
            <a:ln w="9525">
              <a:noFill/>
              <a:miter lim="800000"/>
              <a:headEnd/>
              <a:tailEnd/>
            </a:ln>
            <a:effectLst>
              <a:outerShdw blurRad="63500" dist="23000" dir="5400000" rotWithShape="0">
                <a:srgbClr val="000000">
                  <a:alpha val="34999"/>
                </a:srgbClr>
              </a:outerShdw>
            </a:effectLst>
          </p:spPr>
          <p:txBody>
            <a:bodyPr anchor="ctr"/>
            <a:lstStyle/>
            <a:p>
              <a:pPr algn="ctr" defTabSz="457138" fontAlgn="base">
                <a:spcBef>
                  <a:spcPct val="0"/>
                </a:spcBef>
                <a:spcAft>
                  <a:spcPct val="0"/>
                </a:spcAft>
              </a:pPr>
              <a:endParaRPr lang="en-US" dirty="0">
                <a:solidFill>
                  <a:prstClr val="black"/>
                </a:solidFill>
                <a:latin typeface="微软雅黑" panose="020B0503020204020204" pitchFamily="34" charset="-122"/>
                <a:ea typeface="微软雅黑" panose="020B0503020204020204" pitchFamily="34" charset="-122"/>
              </a:endParaRPr>
            </a:p>
          </p:txBody>
        </p:sp>
        <p:sp>
          <p:nvSpPr>
            <p:cNvPr id="44" name="Freeform 41"/>
            <p:cNvSpPr>
              <a:spLocks noEditPoints="1"/>
            </p:cNvSpPr>
            <p:nvPr/>
          </p:nvSpPr>
          <p:spPr bwMode="auto">
            <a:xfrm>
              <a:off x="5946258" y="2357714"/>
              <a:ext cx="351240" cy="281484"/>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007CD0">
                <a:alpha val="50000"/>
              </a:srgbClr>
            </a:solidFill>
            <a:ln w="9525">
              <a:noFill/>
              <a:round/>
              <a:headEnd/>
              <a:tailEnd/>
            </a:ln>
          </p:spPr>
          <p:txBody>
            <a:bodyPr/>
            <a:lstStyle/>
            <a:p>
              <a:pPr>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45" name="Group 133"/>
          <p:cNvGrpSpPr>
            <a:grpSpLocks/>
          </p:cNvGrpSpPr>
          <p:nvPr/>
        </p:nvGrpSpPr>
        <p:grpSpPr bwMode="auto">
          <a:xfrm>
            <a:off x="7021165" y="3692728"/>
            <a:ext cx="967079" cy="967254"/>
            <a:chOff x="5993893" y="3065525"/>
            <a:chExt cx="713232" cy="713232"/>
          </a:xfrm>
        </p:grpSpPr>
        <p:sp>
          <p:nvSpPr>
            <p:cNvPr id="46" name="Donut 14"/>
            <p:cNvSpPr>
              <a:spLocks noChangeArrowheads="1"/>
            </p:cNvSpPr>
            <p:nvPr/>
          </p:nvSpPr>
          <p:spPr bwMode="auto">
            <a:xfrm flipV="1">
              <a:off x="5994108" y="3065443"/>
              <a:ext cx="713017" cy="712888"/>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99FF"/>
            </a:solidFill>
            <a:ln w="9525">
              <a:noFill/>
              <a:miter lim="800000"/>
              <a:headEnd/>
              <a:tailEnd/>
            </a:ln>
            <a:effectLst>
              <a:outerShdw blurRad="63500" dist="23000" dir="5400000" rotWithShape="0">
                <a:srgbClr val="000000">
                  <a:alpha val="34999"/>
                </a:srgbClr>
              </a:outerShdw>
            </a:effectLst>
          </p:spPr>
          <p:txBody>
            <a:bodyPr anchor="ctr"/>
            <a:lstStyle/>
            <a:p>
              <a:pPr algn="ctr" defTabSz="457138" fontAlgn="base">
                <a:spcBef>
                  <a:spcPct val="0"/>
                </a:spcBef>
                <a:spcAft>
                  <a:spcPct val="0"/>
                </a:spcAft>
              </a:pPr>
              <a:endParaRPr lang="en-US" dirty="0">
                <a:solidFill>
                  <a:prstClr val="black"/>
                </a:solidFill>
                <a:latin typeface="微软雅黑" panose="020B0503020204020204" pitchFamily="34" charset="-122"/>
                <a:ea typeface="微软雅黑" panose="020B0503020204020204" pitchFamily="34" charset="-122"/>
              </a:endParaRPr>
            </a:p>
          </p:txBody>
        </p:sp>
        <p:sp>
          <p:nvSpPr>
            <p:cNvPr id="47" name="Freeform 17"/>
            <p:cNvSpPr>
              <a:spLocks noEditPoints="1"/>
            </p:cNvSpPr>
            <p:nvPr/>
          </p:nvSpPr>
          <p:spPr bwMode="auto">
            <a:xfrm>
              <a:off x="6202511" y="3249226"/>
              <a:ext cx="296212" cy="345323"/>
            </a:xfrm>
            <a:custGeom>
              <a:avLst/>
              <a:gdLst>
                <a:gd name="T0" fmla="*/ 2147483647 w 63"/>
                <a:gd name="T1" fmla="*/ 0 h 73"/>
                <a:gd name="T2" fmla="*/ 1122599098 w 63"/>
                <a:gd name="T3" fmla="*/ 0 h 73"/>
                <a:gd name="T4" fmla="*/ 561299549 w 63"/>
                <a:gd name="T5" fmla="*/ 560595689 h 73"/>
                <a:gd name="T6" fmla="*/ 561299549 w 63"/>
                <a:gd name="T7" fmla="*/ 1009069293 h 73"/>
                <a:gd name="T8" fmla="*/ 785819275 w 63"/>
                <a:gd name="T9" fmla="*/ 953011760 h 73"/>
                <a:gd name="T10" fmla="*/ 1852288207 w 63"/>
                <a:gd name="T11" fmla="*/ 2074203372 h 73"/>
                <a:gd name="T12" fmla="*/ 1627768481 w 63"/>
                <a:gd name="T13" fmla="*/ 2147483647 h 73"/>
                <a:gd name="T14" fmla="*/ 1627768481 w 63"/>
                <a:gd name="T15" fmla="*/ 2147483647 h 73"/>
                <a:gd name="T16" fmla="*/ 2147483647 w 63"/>
                <a:gd name="T17" fmla="*/ 2147483647 h 73"/>
                <a:gd name="T18" fmla="*/ 2147483647 w 63"/>
                <a:gd name="T19" fmla="*/ 2147483647 h 73"/>
                <a:gd name="T20" fmla="*/ 2147483647 w 63"/>
                <a:gd name="T21" fmla="*/ 1121191379 h 73"/>
                <a:gd name="T22" fmla="*/ 2147483647 w 63"/>
                <a:gd name="T23" fmla="*/ 0 h 73"/>
                <a:gd name="T24" fmla="*/ 2147483647 w 63"/>
                <a:gd name="T25" fmla="*/ 1345428064 h 73"/>
                <a:gd name="T26" fmla="*/ 2147483647 w 63"/>
                <a:gd name="T27" fmla="*/ 728775075 h 73"/>
                <a:gd name="T28" fmla="*/ 2147483647 w 63"/>
                <a:gd name="T29" fmla="*/ 56057314 h 73"/>
                <a:gd name="T30" fmla="*/ 2147483647 w 63"/>
                <a:gd name="T31" fmla="*/ 280294101 h 73"/>
                <a:gd name="T32" fmla="*/ 2147483647 w 63"/>
                <a:gd name="T33" fmla="*/ 560595689 h 73"/>
                <a:gd name="T34" fmla="*/ 2147483647 w 63"/>
                <a:gd name="T35" fmla="*/ 1121191379 h 73"/>
                <a:gd name="T36" fmla="*/ 2147483647 w 63"/>
                <a:gd name="T37" fmla="*/ 1121191379 h 73"/>
                <a:gd name="T38" fmla="*/ 2147483647 w 63"/>
                <a:gd name="T39" fmla="*/ 1345428064 h 73"/>
                <a:gd name="T40" fmla="*/ 2147483647 w 63"/>
                <a:gd name="T41" fmla="*/ 1345428064 h 73"/>
                <a:gd name="T42" fmla="*/ 224519784 w 63"/>
                <a:gd name="T43" fmla="*/ 2147483647 h 73"/>
                <a:gd name="T44" fmla="*/ 224519784 w 63"/>
                <a:gd name="T45" fmla="*/ 2147483647 h 73"/>
                <a:gd name="T46" fmla="*/ 785819275 w 63"/>
                <a:gd name="T47" fmla="*/ 2147483647 h 73"/>
                <a:gd name="T48" fmla="*/ 785819275 w 63"/>
                <a:gd name="T49" fmla="*/ 2147483647 h 73"/>
                <a:gd name="T50" fmla="*/ 1347118824 w 63"/>
                <a:gd name="T51" fmla="*/ 2147483647 h 73"/>
                <a:gd name="T52" fmla="*/ 1347118824 w 63"/>
                <a:gd name="T53" fmla="*/ 2147483647 h 73"/>
                <a:gd name="T54" fmla="*/ 785819275 w 63"/>
                <a:gd name="T55" fmla="*/ 2147483647 h 73"/>
                <a:gd name="T56" fmla="*/ 224519784 w 63"/>
                <a:gd name="T57" fmla="*/ 2147483647 h 73"/>
                <a:gd name="T58" fmla="*/ 785819275 w 63"/>
                <a:gd name="T59" fmla="*/ 1289370764 h 73"/>
                <a:gd name="T60" fmla="*/ 0 w 63"/>
                <a:gd name="T61" fmla="*/ 2074203372 h 73"/>
                <a:gd name="T62" fmla="*/ 785819275 w 63"/>
                <a:gd name="T63" fmla="*/ 2147483647 h 73"/>
                <a:gd name="T64" fmla="*/ 1515508618 w 63"/>
                <a:gd name="T65" fmla="*/ 2074203372 h 73"/>
                <a:gd name="T66" fmla="*/ 785819275 w 63"/>
                <a:gd name="T67" fmla="*/ 1289370764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solidFill>
              <a:srgbClr val="0099FF">
                <a:alpha val="50000"/>
              </a:srgbClr>
            </a:solidFill>
            <a:ln w="9525">
              <a:noFill/>
              <a:round/>
              <a:headEnd/>
              <a:tailEnd/>
            </a:ln>
          </p:spPr>
          <p:txBody>
            <a:bodyPr/>
            <a:lstStyle/>
            <a:p>
              <a:pPr>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4212853" y="1976136"/>
            <a:ext cx="2683846" cy="2683846"/>
            <a:chOff x="1187624" y="1119987"/>
            <a:chExt cx="3298688" cy="3298688"/>
          </a:xfrm>
        </p:grpSpPr>
        <p:pic>
          <p:nvPicPr>
            <p:cNvPr id="4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1574" y="1519949"/>
              <a:ext cx="2470788" cy="245156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1187624" y="1119987"/>
              <a:ext cx="3298688" cy="3298688"/>
              <a:chOff x="2555776" y="915566"/>
              <a:chExt cx="1944216" cy="1944216"/>
            </a:xfrm>
            <a:effectLst>
              <a:outerShdw blurRad="63500" dist="50800" dir="8100000" algn="tr" rotWithShape="0">
                <a:prstClr val="black">
                  <a:alpha val="35000"/>
                </a:prstClr>
              </a:outerShdw>
            </a:effectLst>
          </p:grpSpPr>
          <p:sp>
            <p:nvSpPr>
              <p:cNvPr id="51" name="同心圆 50"/>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同心圆 54"/>
              <p:cNvSpPr/>
              <p:nvPr/>
            </p:nvSpPr>
            <p:spPr>
              <a:xfrm>
                <a:off x="2678805" y="1038595"/>
                <a:ext cx="1698161" cy="1698160"/>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56" name="组合 55"/>
          <p:cNvGrpSpPr/>
          <p:nvPr/>
        </p:nvGrpSpPr>
        <p:grpSpPr>
          <a:xfrm>
            <a:off x="1332533" y="1203598"/>
            <a:ext cx="2304256" cy="3456384"/>
            <a:chOff x="9960717" y="-73984"/>
            <a:chExt cx="4320000" cy="6480000"/>
          </a:xfrm>
        </p:grpSpPr>
        <p:sp>
          <p:nvSpPr>
            <p:cNvPr id="57" name="矩形 56"/>
            <p:cNvSpPr/>
            <p:nvPr/>
          </p:nvSpPr>
          <p:spPr>
            <a:xfrm>
              <a:off x="9960717" y="-73984"/>
              <a:ext cx="4320000" cy="6480000"/>
            </a:xfrm>
            <a:prstGeom prst="rect">
              <a:avLst/>
            </a:prstGeom>
            <a:gradFill flip="none" rotWithShape="1">
              <a:gsLst>
                <a:gs pos="0">
                  <a:schemeClr val="bg1"/>
                </a:gs>
                <a:gs pos="100000">
                  <a:schemeClr val="bg1"/>
                </a:gs>
                <a:gs pos="57000">
                  <a:schemeClr val="bg1">
                    <a:lumMod val="85000"/>
                  </a:schemeClr>
                </a:gs>
              </a:gsLst>
              <a:lin ang="8100000" scaled="1"/>
              <a:tileRect/>
            </a:gra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矩形 57"/>
            <p:cNvSpPr/>
            <p:nvPr/>
          </p:nvSpPr>
          <p:spPr>
            <a:xfrm>
              <a:off x="10032717" y="-1984"/>
              <a:ext cx="4176000" cy="6336000"/>
            </a:xfrm>
            <a:prstGeom prst="rect">
              <a:avLst/>
            </a:prstGeom>
            <a:gradFill flip="none" rotWithShape="1">
              <a:gsLst>
                <a:gs pos="1667">
                  <a:schemeClr val="bg1">
                    <a:lumMod val="85000"/>
                  </a:schemeClr>
                </a:gs>
                <a:gs pos="4700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矩形 58"/>
            <p:cNvSpPr/>
            <p:nvPr/>
          </p:nvSpPr>
          <p:spPr>
            <a:xfrm>
              <a:off x="10104718" y="63217"/>
              <a:ext cx="4032000" cy="1013017"/>
            </a:xfrm>
            <a:prstGeom prst="rect">
              <a:avLst/>
            </a:prstGeom>
            <a:solidFill>
              <a:srgbClr val="007CD0"/>
            </a:solidFill>
            <a:ln>
              <a:noFill/>
            </a:ln>
            <a:effectLst>
              <a:innerShdw blurRad="63500" dist="12700" dir="135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a:off x="1612119" y="1344998"/>
            <a:ext cx="1800467" cy="415486"/>
          </a:xfrm>
          <a:prstGeom prst="rect">
            <a:avLst/>
          </a:prstGeom>
        </p:spPr>
        <p:txBody>
          <a:bodyPr wrap="none" lIns="91427" tIns="45714" rIns="91427" bIns="45714">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rPr>
              <a:t>单击添加标题</a:t>
            </a:r>
          </a:p>
        </p:txBody>
      </p:sp>
      <p:sp>
        <p:nvSpPr>
          <p:cNvPr id="61" name="矩形 60"/>
          <p:cNvSpPr/>
          <p:nvPr/>
        </p:nvSpPr>
        <p:spPr>
          <a:xfrm>
            <a:off x="1541393" y="2027421"/>
            <a:ext cx="1886534" cy="2308324"/>
          </a:xfrm>
          <a:prstGeom prst="rect">
            <a:avLst/>
          </a:prstGeom>
        </p:spPr>
        <p:txBody>
          <a:bodyPr wrap="square" lIns="91427" tIns="45714" rIns="91427" bIns="45714">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单击此处添加文本内容</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单击此处添加文本内容</a:t>
            </a:r>
          </a:p>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单击此处添加文本内容</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单击此处添加文本内容</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单击此处添加文本内容</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单击此处添加文本内容</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单击此处添加文本内容</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单击此处添加文本内容</a:t>
            </a: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100" fill="hold"/>
                                            <p:tgtEl>
                                              <p:spTgt spid="48"/>
                                            </p:tgtEl>
                                            <p:attrNameLst>
                                              <p:attrName>ppt_w</p:attrName>
                                            </p:attrNameLst>
                                          </p:cBhvr>
                                          <p:tavLst>
                                            <p:tav tm="0">
                                              <p:val>
                                                <p:fltVal val="0"/>
                                              </p:val>
                                            </p:tav>
                                            <p:tav tm="100000">
                                              <p:val>
                                                <p:strVal val="#ppt_w"/>
                                              </p:val>
                                            </p:tav>
                                          </p:tavLst>
                                        </p:anim>
                                        <p:anim calcmode="lin" valueType="num">
                                          <p:cBhvr>
                                            <p:cTn id="24" dur="100" fill="hold"/>
                                            <p:tgtEl>
                                              <p:spTgt spid="48"/>
                                            </p:tgtEl>
                                            <p:attrNameLst>
                                              <p:attrName>ppt_h</p:attrName>
                                            </p:attrNameLst>
                                          </p:cBhvr>
                                          <p:tavLst>
                                            <p:tav tm="0">
                                              <p:val>
                                                <p:fltVal val="0"/>
                                              </p:val>
                                            </p:tav>
                                            <p:tav tm="100000">
                                              <p:val>
                                                <p:strVal val="#ppt_h"/>
                                              </p:val>
                                            </p:tav>
                                          </p:tavLst>
                                        </p:anim>
                                        <p:animEffect transition="in" filter="fade">
                                          <p:cBhvr>
                                            <p:cTn id="25" dur="100"/>
                                            <p:tgtEl>
                                              <p:spTgt spid="48"/>
                                            </p:tgtEl>
                                          </p:cBhvr>
                                        </p:animEffect>
                                      </p:childTnLst>
                                    </p:cTn>
                                  </p:par>
                                  <p:par>
                                    <p:cTn id="26" presetID="6" presetClass="emph" presetSubtype="0" fill="hold" nodeType="withEffect">
                                      <p:stCondLst>
                                        <p:cond delay="100"/>
                                      </p:stCondLst>
                                      <p:childTnLst>
                                        <p:animScale>
                                          <p:cBhvr>
                                            <p:cTn id="27" dur="100" fill="hold"/>
                                            <p:tgtEl>
                                              <p:spTgt spid="48"/>
                                            </p:tgtEl>
                                          </p:cBhvr>
                                          <p:by x="110000" y="110000"/>
                                        </p:animScale>
                                      </p:childTnLst>
                                    </p:cTn>
                                  </p:par>
                                  <p:par>
                                    <p:cTn id="28" presetID="6" presetClass="emph" presetSubtype="0" fill="hold" nodeType="withEffect">
                                      <p:stCondLst>
                                        <p:cond delay="200"/>
                                      </p:stCondLst>
                                      <p:childTnLst>
                                        <p:animScale>
                                          <p:cBhvr>
                                            <p:cTn id="29" dur="200" fill="hold"/>
                                            <p:tgtEl>
                                              <p:spTgt spid="48"/>
                                            </p:tgtEl>
                                          </p:cBhvr>
                                          <p:by x="90000" y="90000"/>
                                        </p:animScale>
                                      </p:childTnLst>
                                    </p:cTn>
                                  </p:par>
                                  <p:par>
                                    <p:cTn id="30" presetID="6" presetClass="emph" presetSubtype="0" fill="hold" nodeType="withEffect">
                                      <p:stCondLst>
                                        <p:cond delay="400"/>
                                      </p:stCondLst>
                                      <p:childTnLst>
                                        <p:animScale>
                                          <p:cBhvr>
                                            <p:cTn id="31" dur="100" fill="hold"/>
                                            <p:tgtEl>
                                              <p:spTgt spid="48"/>
                                            </p:tgtEl>
                                          </p:cBhvr>
                                          <p:by x="105000" y="105000"/>
                                        </p:animScale>
                                      </p:childTnLst>
                                    </p:cTn>
                                  </p:par>
                                  <p:par>
                                    <p:cTn id="32" presetID="6" presetClass="emph" presetSubtype="0" fill="hold" nodeType="withEffect">
                                      <p:stCondLst>
                                        <p:cond delay="500"/>
                                      </p:stCondLst>
                                      <p:childTnLst>
                                        <p:animScale>
                                          <p:cBhvr>
                                            <p:cTn id="33" dur="200" fill="hold"/>
                                            <p:tgtEl>
                                              <p:spTgt spid="48"/>
                                            </p:tgtEl>
                                          </p:cBhvr>
                                          <p:by x="95000" y="95000"/>
                                        </p:animScale>
                                      </p:childTnLst>
                                    </p:cTn>
                                  </p:par>
                                  <p:par>
                                    <p:cTn id="34" presetID="10" presetClass="entr" presetSubtype="0" fill="hold" nodeType="withEffect">
                                      <p:stCondLst>
                                        <p:cond delay="5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6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8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100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par>
                              <p:cTn id="46" fill="hold">
                                <p:stCondLst>
                                  <p:cond delay="2860"/>
                                </p:stCondLst>
                                <p:childTnLst>
                                  <p:par>
                                    <p:cTn id="47" presetID="2" presetClass="entr" presetSubtype="8" fill="hold" nodeType="afterEffect" p14:presetBounceEnd="68000">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14:bounceEnd="68000">
                                          <p:cBhvr additive="base">
                                            <p:cTn id="49" dur="500" fill="hold"/>
                                            <p:tgtEl>
                                              <p:spTgt spid="56"/>
                                            </p:tgtEl>
                                            <p:attrNameLst>
                                              <p:attrName>ppt_x</p:attrName>
                                            </p:attrNameLst>
                                          </p:cBhvr>
                                          <p:tavLst>
                                            <p:tav tm="0">
                                              <p:val>
                                                <p:strVal val="0-#ppt_w/2"/>
                                              </p:val>
                                            </p:tav>
                                            <p:tav tm="100000">
                                              <p:val>
                                                <p:strVal val="#ppt_x"/>
                                              </p:val>
                                            </p:tav>
                                          </p:tavLst>
                                        </p:anim>
                                        <p:anim calcmode="lin" valueType="num" p14:bounceEnd="68000">
                                          <p:cBhvr additive="base">
                                            <p:cTn id="50" dur="500" fill="hold"/>
                                            <p:tgtEl>
                                              <p:spTgt spid="56"/>
                                            </p:tgtEl>
                                            <p:attrNameLst>
                                              <p:attrName>ppt_y</p:attrName>
                                            </p:attrNameLst>
                                          </p:cBhvr>
                                          <p:tavLst>
                                            <p:tav tm="0">
                                              <p:val>
                                                <p:strVal val="#ppt_y"/>
                                              </p:val>
                                            </p:tav>
                                            <p:tav tm="100000">
                                              <p:val>
                                                <p:strVal val="#ppt_y"/>
                                              </p:val>
                                            </p:tav>
                                          </p:tavLst>
                                        </p:anim>
                                      </p:childTnLst>
                                    </p:cTn>
                                  </p:par>
                                </p:childTnLst>
                              </p:cTn>
                            </p:par>
                            <p:par>
                              <p:cTn id="51" fill="hold">
                                <p:stCondLst>
                                  <p:cond delay="3360"/>
                                </p:stCondLst>
                                <p:childTnLst>
                                  <p:par>
                                    <p:cTn id="52" presetID="22" presetClass="entr" presetSubtype="8" fill="hold" grpId="0" nodeType="after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left)">
                                          <p:cBhvr>
                                            <p:cTn id="54" dur="500"/>
                                            <p:tgtEl>
                                              <p:spTgt spid="60"/>
                                            </p:tgtEl>
                                          </p:cBhvr>
                                        </p:animEffect>
                                      </p:childTnLst>
                                    </p:cTn>
                                  </p:par>
                                </p:childTnLst>
                              </p:cTn>
                            </p:par>
                            <p:par>
                              <p:cTn id="55" fill="hold">
                                <p:stCondLst>
                                  <p:cond delay="3860"/>
                                </p:stCondLst>
                                <p:childTnLst>
                                  <p:par>
                                    <p:cTn id="56" presetID="42" presetClass="entr" presetSubtype="0" fill="hold" grpId="0"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750"/>
                                            <p:tgtEl>
                                              <p:spTgt spid="61"/>
                                            </p:tgtEl>
                                          </p:cBhvr>
                                        </p:animEffect>
                                        <p:anim calcmode="lin" valueType="num">
                                          <p:cBhvr>
                                            <p:cTn id="59" dur="750" fill="hold"/>
                                            <p:tgtEl>
                                              <p:spTgt spid="61"/>
                                            </p:tgtEl>
                                            <p:attrNameLst>
                                              <p:attrName>ppt_x</p:attrName>
                                            </p:attrNameLst>
                                          </p:cBhvr>
                                          <p:tavLst>
                                            <p:tav tm="0">
                                              <p:val>
                                                <p:strVal val="#ppt_x"/>
                                              </p:val>
                                            </p:tav>
                                            <p:tav tm="100000">
                                              <p:val>
                                                <p:strVal val="#ppt_x"/>
                                              </p:val>
                                            </p:tav>
                                          </p:tavLst>
                                        </p:anim>
                                        <p:anim calcmode="lin" valueType="num">
                                          <p:cBhvr>
                                            <p:cTn id="60" dur="7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60" grpId="0"/>
          <p:bldP spid="6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100" fill="hold"/>
                                            <p:tgtEl>
                                              <p:spTgt spid="48"/>
                                            </p:tgtEl>
                                            <p:attrNameLst>
                                              <p:attrName>ppt_w</p:attrName>
                                            </p:attrNameLst>
                                          </p:cBhvr>
                                          <p:tavLst>
                                            <p:tav tm="0">
                                              <p:val>
                                                <p:fltVal val="0"/>
                                              </p:val>
                                            </p:tav>
                                            <p:tav tm="100000">
                                              <p:val>
                                                <p:strVal val="#ppt_w"/>
                                              </p:val>
                                            </p:tav>
                                          </p:tavLst>
                                        </p:anim>
                                        <p:anim calcmode="lin" valueType="num">
                                          <p:cBhvr>
                                            <p:cTn id="24" dur="100" fill="hold"/>
                                            <p:tgtEl>
                                              <p:spTgt spid="48"/>
                                            </p:tgtEl>
                                            <p:attrNameLst>
                                              <p:attrName>ppt_h</p:attrName>
                                            </p:attrNameLst>
                                          </p:cBhvr>
                                          <p:tavLst>
                                            <p:tav tm="0">
                                              <p:val>
                                                <p:fltVal val="0"/>
                                              </p:val>
                                            </p:tav>
                                            <p:tav tm="100000">
                                              <p:val>
                                                <p:strVal val="#ppt_h"/>
                                              </p:val>
                                            </p:tav>
                                          </p:tavLst>
                                        </p:anim>
                                        <p:animEffect transition="in" filter="fade">
                                          <p:cBhvr>
                                            <p:cTn id="25" dur="100"/>
                                            <p:tgtEl>
                                              <p:spTgt spid="48"/>
                                            </p:tgtEl>
                                          </p:cBhvr>
                                        </p:animEffect>
                                      </p:childTnLst>
                                    </p:cTn>
                                  </p:par>
                                  <p:par>
                                    <p:cTn id="26" presetID="6" presetClass="emph" presetSubtype="0" fill="hold" nodeType="withEffect">
                                      <p:stCondLst>
                                        <p:cond delay="100"/>
                                      </p:stCondLst>
                                      <p:childTnLst>
                                        <p:animScale>
                                          <p:cBhvr>
                                            <p:cTn id="27" dur="100" fill="hold"/>
                                            <p:tgtEl>
                                              <p:spTgt spid="48"/>
                                            </p:tgtEl>
                                          </p:cBhvr>
                                          <p:by x="110000" y="110000"/>
                                        </p:animScale>
                                      </p:childTnLst>
                                    </p:cTn>
                                  </p:par>
                                  <p:par>
                                    <p:cTn id="28" presetID="6" presetClass="emph" presetSubtype="0" fill="hold" nodeType="withEffect">
                                      <p:stCondLst>
                                        <p:cond delay="200"/>
                                      </p:stCondLst>
                                      <p:childTnLst>
                                        <p:animScale>
                                          <p:cBhvr>
                                            <p:cTn id="29" dur="200" fill="hold"/>
                                            <p:tgtEl>
                                              <p:spTgt spid="48"/>
                                            </p:tgtEl>
                                          </p:cBhvr>
                                          <p:by x="90000" y="90000"/>
                                        </p:animScale>
                                      </p:childTnLst>
                                    </p:cTn>
                                  </p:par>
                                  <p:par>
                                    <p:cTn id="30" presetID="6" presetClass="emph" presetSubtype="0" fill="hold" nodeType="withEffect">
                                      <p:stCondLst>
                                        <p:cond delay="400"/>
                                      </p:stCondLst>
                                      <p:childTnLst>
                                        <p:animScale>
                                          <p:cBhvr>
                                            <p:cTn id="31" dur="100" fill="hold"/>
                                            <p:tgtEl>
                                              <p:spTgt spid="48"/>
                                            </p:tgtEl>
                                          </p:cBhvr>
                                          <p:by x="105000" y="105000"/>
                                        </p:animScale>
                                      </p:childTnLst>
                                    </p:cTn>
                                  </p:par>
                                  <p:par>
                                    <p:cTn id="32" presetID="6" presetClass="emph" presetSubtype="0" fill="hold" nodeType="withEffect">
                                      <p:stCondLst>
                                        <p:cond delay="500"/>
                                      </p:stCondLst>
                                      <p:childTnLst>
                                        <p:animScale>
                                          <p:cBhvr>
                                            <p:cTn id="33" dur="200" fill="hold"/>
                                            <p:tgtEl>
                                              <p:spTgt spid="48"/>
                                            </p:tgtEl>
                                          </p:cBhvr>
                                          <p:by x="95000" y="95000"/>
                                        </p:animScale>
                                      </p:childTnLst>
                                    </p:cTn>
                                  </p:par>
                                  <p:par>
                                    <p:cTn id="34" presetID="10" presetClass="entr" presetSubtype="0" fill="hold" nodeType="withEffect">
                                      <p:stCondLst>
                                        <p:cond delay="5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6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8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100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par>
                              <p:cTn id="46" fill="hold">
                                <p:stCondLst>
                                  <p:cond delay="2860"/>
                                </p:stCondLst>
                                <p:childTnLst>
                                  <p:par>
                                    <p:cTn id="47" presetID="2" presetClass="entr" presetSubtype="8"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0-#ppt_w/2"/>
                                              </p:val>
                                            </p:tav>
                                            <p:tav tm="100000">
                                              <p:val>
                                                <p:strVal val="#ppt_x"/>
                                              </p:val>
                                            </p:tav>
                                          </p:tavLst>
                                        </p:anim>
                                        <p:anim calcmode="lin" valueType="num">
                                          <p:cBhvr additive="base">
                                            <p:cTn id="50" dur="500" fill="hold"/>
                                            <p:tgtEl>
                                              <p:spTgt spid="56"/>
                                            </p:tgtEl>
                                            <p:attrNameLst>
                                              <p:attrName>ppt_y</p:attrName>
                                            </p:attrNameLst>
                                          </p:cBhvr>
                                          <p:tavLst>
                                            <p:tav tm="0">
                                              <p:val>
                                                <p:strVal val="#ppt_y"/>
                                              </p:val>
                                            </p:tav>
                                            <p:tav tm="100000">
                                              <p:val>
                                                <p:strVal val="#ppt_y"/>
                                              </p:val>
                                            </p:tav>
                                          </p:tavLst>
                                        </p:anim>
                                      </p:childTnLst>
                                    </p:cTn>
                                  </p:par>
                                </p:childTnLst>
                              </p:cTn>
                            </p:par>
                            <p:par>
                              <p:cTn id="51" fill="hold">
                                <p:stCondLst>
                                  <p:cond delay="3360"/>
                                </p:stCondLst>
                                <p:childTnLst>
                                  <p:par>
                                    <p:cTn id="52" presetID="22" presetClass="entr" presetSubtype="8" fill="hold" grpId="0" nodeType="after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left)">
                                          <p:cBhvr>
                                            <p:cTn id="54" dur="500"/>
                                            <p:tgtEl>
                                              <p:spTgt spid="60"/>
                                            </p:tgtEl>
                                          </p:cBhvr>
                                        </p:animEffect>
                                      </p:childTnLst>
                                    </p:cTn>
                                  </p:par>
                                </p:childTnLst>
                              </p:cTn>
                            </p:par>
                            <p:par>
                              <p:cTn id="55" fill="hold">
                                <p:stCondLst>
                                  <p:cond delay="3860"/>
                                </p:stCondLst>
                                <p:childTnLst>
                                  <p:par>
                                    <p:cTn id="56" presetID="42" presetClass="entr" presetSubtype="0" fill="hold" grpId="0"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750"/>
                                            <p:tgtEl>
                                              <p:spTgt spid="61"/>
                                            </p:tgtEl>
                                          </p:cBhvr>
                                        </p:animEffect>
                                        <p:anim calcmode="lin" valueType="num">
                                          <p:cBhvr>
                                            <p:cTn id="59" dur="750" fill="hold"/>
                                            <p:tgtEl>
                                              <p:spTgt spid="61"/>
                                            </p:tgtEl>
                                            <p:attrNameLst>
                                              <p:attrName>ppt_x</p:attrName>
                                            </p:attrNameLst>
                                          </p:cBhvr>
                                          <p:tavLst>
                                            <p:tav tm="0">
                                              <p:val>
                                                <p:strVal val="#ppt_x"/>
                                              </p:val>
                                            </p:tav>
                                            <p:tav tm="100000">
                                              <p:val>
                                                <p:strVal val="#ppt_x"/>
                                              </p:val>
                                            </p:tav>
                                          </p:tavLst>
                                        </p:anim>
                                        <p:anim calcmode="lin" valueType="num">
                                          <p:cBhvr>
                                            <p:cTn id="60" dur="7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60" grpId="0"/>
          <p:bldP spid="61"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矩形 14"/>
          <p:cNvSpPr/>
          <p:nvPr/>
        </p:nvSpPr>
        <p:spPr>
          <a:xfrm>
            <a:off x="0" y="997843"/>
            <a:ext cx="6012160" cy="3734147"/>
          </a:xfrm>
          <a:custGeom>
            <a:avLst/>
            <a:gdLst>
              <a:gd name="connsiteX0" fmla="*/ 0 w 6012160"/>
              <a:gd name="connsiteY0" fmla="*/ 0 h 3600400"/>
              <a:gd name="connsiteX1" fmla="*/ 6012160 w 6012160"/>
              <a:gd name="connsiteY1" fmla="*/ 0 h 3600400"/>
              <a:gd name="connsiteX2" fmla="*/ 6012160 w 6012160"/>
              <a:gd name="connsiteY2" fmla="*/ 3600400 h 3600400"/>
              <a:gd name="connsiteX3" fmla="*/ 0 w 6012160"/>
              <a:gd name="connsiteY3" fmla="*/ 3600400 h 3600400"/>
              <a:gd name="connsiteX4" fmla="*/ 0 w 6012160"/>
              <a:gd name="connsiteY4" fmla="*/ 0 h 3600400"/>
              <a:gd name="connsiteX0" fmla="*/ 0 w 6012160"/>
              <a:gd name="connsiteY0" fmla="*/ 0 h 3600400"/>
              <a:gd name="connsiteX1" fmla="*/ 6012160 w 6012160"/>
              <a:gd name="connsiteY1" fmla="*/ 0 h 3600400"/>
              <a:gd name="connsiteX2" fmla="*/ 6012160 w 6012160"/>
              <a:gd name="connsiteY2" fmla="*/ 3600400 h 3600400"/>
              <a:gd name="connsiteX3" fmla="*/ 5505450 w 6012160"/>
              <a:gd name="connsiteY3" fmla="*/ 3594323 h 3600400"/>
              <a:gd name="connsiteX4" fmla="*/ 0 w 6012160"/>
              <a:gd name="connsiteY4" fmla="*/ 3600400 h 3600400"/>
              <a:gd name="connsiteX5" fmla="*/ 0 w 6012160"/>
              <a:gd name="connsiteY5" fmla="*/ 0 h 3600400"/>
              <a:gd name="connsiteX0" fmla="*/ 0 w 6012160"/>
              <a:gd name="connsiteY0" fmla="*/ 0 h 3600400"/>
              <a:gd name="connsiteX1" fmla="*/ 6012160 w 6012160"/>
              <a:gd name="connsiteY1" fmla="*/ 0 h 3600400"/>
              <a:gd name="connsiteX2" fmla="*/ 5505450 w 6012160"/>
              <a:gd name="connsiteY2" fmla="*/ 3594323 h 3600400"/>
              <a:gd name="connsiteX3" fmla="*/ 0 w 6012160"/>
              <a:gd name="connsiteY3" fmla="*/ 3600400 h 3600400"/>
              <a:gd name="connsiteX4" fmla="*/ 0 w 6012160"/>
              <a:gd name="connsiteY4" fmla="*/ 0 h 36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2160" h="3600400">
                <a:moveTo>
                  <a:pt x="0" y="0"/>
                </a:moveTo>
                <a:lnTo>
                  <a:pt x="6012160" y="0"/>
                </a:lnTo>
                <a:lnTo>
                  <a:pt x="5505450" y="3594323"/>
                </a:lnTo>
                <a:lnTo>
                  <a:pt x="0" y="3600400"/>
                </a:lnTo>
                <a:lnTo>
                  <a:pt x="0" y="0"/>
                </a:lnTo>
                <a:close/>
              </a:path>
            </a:pathLst>
          </a:custGeom>
          <a:solidFill>
            <a:srgbClr val="D9D9D9">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15"/>
          <p:cNvSpPr/>
          <p:nvPr/>
        </p:nvSpPr>
        <p:spPr>
          <a:xfrm>
            <a:off x="5148064" y="1467992"/>
            <a:ext cx="3995936" cy="2687935"/>
          </a:xfrm>
          <a:custGeom>
            <a:avLst/>
            <a:gdLst>
              <a:gd name="connsiteX0" fmla="*/ 0 w 3995936"/>
              <a:gd name="connsiteY0" fmla="*/ 0 h 2664296"/>
              <a:gd name="connsiteX1" fmla="*/ 3995936 w 3995936"/>
              <a:gd name="connsiteY1" fmla="*/ 0 h 2664296"/>
              <a:gd name="connsiteX2" fmla="*/ 3995936 w 3995936"/>
              <a:gd name="connsiteY2" fmla="*/ 2664296 h 2664296"/>
              <a:gd name="connsiteX3" fmla="*/ 0 w 3995936"/>
              <a:gd name="connsiteY3" fmla="*/ 2664296 h 2664296"/>
              <a:gd name="connsiteX4" fmla="*/ 0 w 3995936"/>
              <a:gd name="connsiteY4" fmla="*/ 0 h 2664296"/>
              <a:gd name="connsiteX0" fmla="*/ 0 w 3995936"/>
              <a:gd name="connsiteY0" fmla="*/ 1377 h 2665673"/>
              <a:gd name="connsiteX1" fmla="*/ 347861 w 3995936"/>
              <a:gd name="connsiteY1" fmla="*/ 0 h 2665673"/>
              <a:gd name="connsiteX2" fmla="*/ 3995936 w 3995936"/>
              <a:gd name="connsiteY2" fmla="*/ 1377 h 2665673"/>
              <a:gd name="connsiteX3" fmla="*/ 3995936 w 3995936"/>
              <a:gd name="connsiteY3" fmla="*/ 2665673 h 2665673"/>
              <a:gd name="connsiteX4" fmla="*/ 0 w 3995936"/>
              <a:gd name="connsiteY4" fmla="*/ 2665673 h 2665673"/>
              <a:gd name="connsiteX5" fmla="*/ 0 w 3995936"/>
              <a:gd name="connsiteY5" fmla="*/ 1377 h 2665673"/>
              <a:gd name="connsiteX0" fmla="*/ 0 w 3995936"/>
              <a:gd name="connsiteY0" fmla="*/ 2665673 h 2665673"/>
              <a:gd name="connsiteX1" fmla="*/ 347861 w 3995936"/>
              <a:gd name="connsiteY1" fmla="*/ 0 h 2665673"/>
              <a:gd name="connsiteX2" fmla="*/ 3995936 w 3995936"/>
              <a:gd name="connsiteY2" fmla="*/ 1377 h 2665673"/>
              <a:gd name="connsiteX3" fmla="*/ 3995936 w 3995936"/>
              <a:gd name="connsiteY3" fmla="*/ 2665673 h 2665673"/>
              <a:gd name="connsiteX4" fmla="*/ 0 w 3995936"/>
              <a:gd name="connsiteY4" fmla="*/ 2665673 h 266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936" h="2665673">
                <a:moveTo>
                  <a:pt x="0" y="2665673"/>
                </a:moveTo>
                <a:lnTo>
                  <a:pt x="347861" y="0"/>
                </a:lnTo>
                <a:lnTo>
                  <a:pt x="3995936" y="1377"/>
                </a:lnTo>
                <a:lnTo>
                  <a:pt x="3995936" y="2665673"/>
                </a:lnTo>
                <a:lnTo>
                  <a:pt x="0" y="266567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0" name="矩形 49"/>
          <p:cNvSpPr/>
          <p:nvPr/>
        </p:nvSpPr>
        <p:spPr>
          <a:xfrm>
            <a:off x="535290" y="1205273"/>
            <a:ext cx="2492990" cy="430374"/>
          </a:xfrm>
          <a:prstGeom prst="rect">
            <a:avLst/>
          </a:prstGeom>
        </p:spPr>
        <p:txBody>
          <a:bodyPr wrap="none">
            <a:spAutoFit/>
          </a:bodyPr>
          <a:lstStyle/>
          <a:p>
            <a:pPr fontAlgn="base">
              <a:lnSpc>
                <a:spcPct val="120000"/>
              </a:lnSpc>
            </a:pPr>
            <a:r>
              <a:rPr lang="zh-CN" altLang="en-US" sz="2000" b="1" dirty="0">
                <a:latin typeface="微软雅黑" pitchFamily="34" charset="-122"/>
                <a:ea typeface="微软雅黑" pitchFamily="34" charset="-122"/>
                <a:sym typeface="Arial" pitchFamily="34" charset="0"/>
              </a:rPr>
              <a:t>本年度整体工作总结</a:t>
            </a:r>
          </a:p>
        </p:txBody>
      </p:sp>
      <p:grpSp>
        <p:nvGrpSpPr>
          <p:cNvPr id="62" name="组合 61"/>
          <p:cNvGrpSpPr/>
          <p:nvPr/>
        </p:nvGrpSpPr>
        <p:grpSpPr>
          <a:xfrm>
            <a:off x="568077" y="1738029"/>
            <a:ext cx="4572000" cy="827942"/>
            <a:chOff x="568077" y="1594012"/>
            <a:chExt cx="4572000" cy="827942"/>
          </a:xfrm>
        </p:grpSpPr>
        <p:sp>
          <p:nvSpPr>
            <p:cNvPr id="71" name="矩形 70"/>
            <p:cNvSpPr/>
            <p:nvPr/>
          </p:nvSpPr>
          <p:spPr>
            <a:xfrm>
              <a:off x="610300" y="1594012"/>
              <a:ext cx="1441420" cy="328936"/>
            </a:xfrm>
            <a:prstGeom prst="rect">
              <a:avLst/>
            </a:prstGeom>
          </p:spPr>
          <p:txBody>
            <a:bodyPr wrap="none">
              <a:spAutoFit/>
            </a:bodyPr>
            <a:lstStyle/>
            <a:p>
              <a:pPr algn="l" fontAlgn="base">
                <a:lnSpc>
                  <a:spcPct val="120000"/>
                </a:lnSpc>
              </a:pPr>
              <a:r>
                <a:rPr lang="zh-CN" altLang="en-US" sz="1400" b="1" dirty="0">
                  <a:solidFill>
                    <a:schemeClr val="tx1">
                      <a:lumMod val="75000"/>
                      <a:lumOff val="25000"/>
                    </a:schemeClr>
                  </a:solidFill>
                  <a:latin typeface="微软雅黑" pitchFamily="34" charset="-122"/>
                  <a:ea typeface="微软雅黑" pitchFamily="34" charset="-122"/>
                  <a:sym typeface="Arial" pitchFamily="34" charset="0"/>
                </a:rPr>
                <a:t>点击增加小标题</a:t>
              </a:r>
            </a:p>
          </p:txBody>
        </p:sp>
        <p:sp>
          <p:nvSpPr>
            <p:cNvPr id="73" name="椭圆 72"/>
            <p:cNvSpPr/>
            <p:nvPr/>
          </p:nvSpPr>
          <p:spPr>
            <a:xfrm>
              <a:off x="611560" y="172247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solidFill>
                  <a:schemeClr val="tx1">
                    <a:lumMod val="75000"/>
                    <a:lumOff val="25000"/>
                  </a:schemeClr>
                </a:solidFill>
              </a:endParaRPr>
            </a:p>
          </p:txBody>
        </p:sp>
        <p:sp>
          <p:nvSpPr>
            <p:cNvPr id="74" name="矩形 73"/>
            <p:cNvSpPr/>
            <p:nvPr/>
          </p:nvSpPr>
          <p:spPr>
            <a:xfrm>
              <a:off x="568077" y="1851670"/>
              <a:ext cx="4572000" cy="570284"/>
            </a:xfrm>
            <a:prstGeom prst="rect">
              <a:avLst/>
            </a:prstGeom>
          </p:spPr>
          <p:txBody>
            <a:bodyPr>
              <a:spAutoFit/>
            </a:bodyPr>
            <a:lstStyle/>
            <a:p>
              <a:pPr algn="l">
                <a:lnSpc>
                  <a:spcPct val="150000"/>
                </a:lnSpc>
              </a:pPr>
              <a:r>
                <a:rPr lang="zh-CN" altLang="en-US" sz="1100" dirty="0">
                  <a:solidFill>
                    <a:schemeClr val="tx1">
                      <a:lumMod val="75000"/>
                      <a:lumOff val="25000"/>
                    </a:schemeClr>
                  </a:solidFill>
                  <a:latin typeface="微软雅黑" pitchFamily="34" charset="-122"/>
                  <a:ea typeface="微软雅黑" pitchFamily="34" charset="-122"/>
                </a:rPr>
                <a:t>请输入相关内容请输入相关内容请输入相关内容请输入相关内容</a:t>
              </a:r>
              <a:endParaRPr lang="en-US" altLang="zh-CN" sz="1100" dirty="0">
                <a:solidFill>
                  <a:schemeClr val="tx1">
                    <a:lumMod val="75000"/>
                    <a:lumOff val="25000"/>
                  </a:schemeClr>
                </a:solidFill>
                <a:latin typeface="微软雅黑" pitchFamily="34" charset="-122"/>
                <a:ea typeface="微软雅黑" pitchFamily="34" charset="-122"/>
              </a:endParaRPr>
            </a:p>
            <a:p>
              <a:pPr algn="l">
                <a:lnSpc>
                  <a:spcPct val="150000"/>
                </a:lnSpc>
              </a:pPr>
              <a:r>
                <a:rPr lang="zh-CN" altLang="en-US" sz="1100" dirty="0">
                  <a:solidFill>
                    <a:schemeClr val="tx1">
                      <a:lumMod val="75000"/>
                      <a:lumOff val="25000"/>
                    </a:schemeClr>
                  </a:solidFill>
                  <a:latin typeface="微软雅黑" pitchFamily="34" charset="-122"/>
                  <a:ea typeface="微软雅黑" pitchFamily="34" charset="-122"/>
                </a:rPr>
                <a:t>请输入相关内容请输入相关内容请输入相关内容</a:t>
              </a:r>
            </a:p>
          </p:txBody>
        </p:sp>
      </p:grpSp>
      <p:grpSp>
        <p:nvGrpSpPr>
          <p:cNvPr id="75" name="组合 74"/>
          <p:cNvGrpSpPr/>
          <p:nvPr/>
        </p:nvGrpSpPr>
        <p:grpSpPr>
          <a:xfrm>
            <a:off x="568077" y="2643759"/>
            <a:ext cx="4572000" cy="827942"/>
            <a:chOff x="568077" y="1594012"/>
            <a:chExt cx="4572000" cy="827942"/>
          </a:xfrm>
        </p:grpSpPr>
        <p:sp>
          <p:nvSpPr>
            <p:cNvPr id="76" name="矩形 75"/>
            <p:cNvSpPr/>
            <p:nvPr/>
          </p:nvSpPr>
          <p:spPr>
            <a:xfrm>
              <a:off x="610300" y="1594012"/>
              <a:ext cx="1441420" cy="328936"/>
            </a:xfrm>
            <a:prstGeom prst="rect">
              <a:avLst/>
            </a:prstGeom>
          </p:spPr>
          <p:txBody>
            <a:bodyPr wrap="none">
              <a:spAutoFit/>
            </a:bodyPr>
            <a:lstStyle/>
            <a:p>
              <a:pPr algn="l" fontAlgn="base">
                <a:lnSpc>
                  <a:spcPct val="120000"/>
                </a:lnSpc>
              </a:pPr>
              <a:r>
                <a:rPr lang="zh-CN" altLang="en-US" sz="1400" b="1" dirty="0">
                  <a:solidFill>
                    <a:schemeClr val="tx1">
                      <a:lumMod val="75000"/>
                      <a:lumOff val="25000"/>
                    </a:schemeClr>
                  </a:solidFill>
                  <a:latin typeface="微软雅黑" pitchFamily="34" charset="-122"/>
                  <a:ea typeface="微软雅黑" pitchFamily="34" charset="-122"/>
                  <a:sym typeface="Arial" pitchFamily="34" charset="0"/>
                </a:rPr>
                <a:t>点击增加小标题</a:t>
              </a:r>
            </a:p>
          </p:txBody>
        </p:sp>
        <p:sp>
          <p:nvSpPr>
            <p:cNvPr id="77" name="椭圆 76"/>
            <p:cNvSpPr/>
            <p:nvPr/>
          </p:nvSpPr>
          <p:spPr>
            <a:xfrm>
              <a:off x="611560" y="172247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solidFill>
                  <a:schemeClr val="tx1">
                    <a:lumMod val="75000"/>
                    <a:lumOff val="25000"/>
                  </a:schemeClr>
                </a:solidFill>
              </a:endParaRPr>
            </a:p>
          </p:txBody>
        </p:sp>
        <p:sp>
          <p:nvSpPr>
            <p:cNvPr id="78" name="矩形 77"/>
            <p:cNvSpPr/>
            <p:nvPr/>
          </p:nvSpPr>
          <p:spPr>
            <a:xfrm>
              <a:off x="568077" y="1851670"/>
              <a:ext cx="4572000" cy="570284"/>
            </a:xfrm>
            <a:prstGeom prst="rect">
              <a:avLst/>
            </a:prstGeom>
          </p:spPr>
          <p:txBody>
            <a:bodyPr>
              <a:spAutoFit/>
            </a:bodyPr>
            <a:lstStyle/>
            <a:p>
              <a:pPr algn="l">
                <a:lnSpc>
                  <a:spcPct val="150000"/>
                </a:lnSpc>
              </a:pPr>
              <a:r>
                <a:rPr lang="zh-CN" altLang="en-US" sz="1100" dirty="0">
                  <a:solidFill>
                    <a:schemeClr val="tx1">
                      <a:lumMod val="75000"/>
                      <a:lumOff val="25000"/>
                    </a:schemeClr>
                  </a:solidFill>
                  <a:latin typeface="微软雅黑" pitchFamily="34" charset="-122"/>
                  <a:ea typeface="微软雅黑" pitchFamily="34" charset="-122"/>
                </a:rPr>
                <a:t>请输入相关内容请输入相关内容请输入相关内容请输入相关内容</a:t>
              </a:r>
              <a:endParaRPr lang="en-US" altLang="zh-CN" sz="1100" dirty="0">
                <a:solidFill>
                  <a:schemeClr val="tx1">
                    <a:lumMod val="75000"/>
                    <a:lumOff val="25000"/>
                  </a:schemeClr>
                </a:solidFill>
                <a:latin typeface="微软雅黑" pitchFamily="34" charset="-122"/>
                <a:ea typeface="微软雅黑" pitchFamily="34" charset="-122"/>
              </a:endParaRPr>
            </a:p>
            <a:p>
              <a:pPr algn="l">
                <a:lnSpc>
                  <a:spcPct val="150000"/>
                </a:lnSpc>
              </a:pPr>
              <a:r>
                <a:rPr lang="zh-CN" altLang="en-US" sz="1100" dirty="0">
                  <a:solidFill>
                    <a:schemeClr val="tx1">
                      <a:lumMod val="75000"/>
                      <a:lumOff val="25000"/>
                    </a:schemeClr>
                  </a:solidFill>
                  <a:latin typeface="微软雅黑" pitchFamily="34" charset="-122"/>
                  <a:ea typeface="微软雅黑" pitchFamily="34" charset="-122"/>
                </a:rPr>
                <a:t>请输入相关内容请输入相关内容请输入相关内容</a:t>
              </a:r>
            </a:p>
          </p:txBody>
        </p:sp>
      </p:grpSp>
      <p:grpSp>
        <p:nvGrpSpPr>
          <p:cNvPr id="79" name="组合 78"/>
          <p:cNvGrpSpPr/>
          <p:nvPr/>
        </p:nvGrpSpPr>
        <p:grpSpPr>
          <a:xfrm>
            <a:off x="567333" y="3529070"/>
            <a:ext cx="4572000" cy="827942"/>
            <a:chOff x="568077" y="1594012"/>
            <a:chExt cx="4572000" cy="827942"/>
          </a:xfrm>
        </p:grpSpPr>
        <p:sp>
          <p:nvSpPr>
            <p:cNvPr id="80" name="矩形 79"/>
            <p:cNvSpPr/>
            <p:nvPr/>
          </p:nvSpPr>
          <p:spPr>
            <a:xfrm>
              <a:off x="610300" y="1594012"/>
              <a:ext cx="1441420" cy="350865"/>
            </a:xfrm>
            <a:prstGeom prst="rect">
              <a:avLst/>
            </a:prstGeom>
          </p:spPr>
          <p:txBody>
            <a:bodyPr wrap="none">
              <a:spAutoFit/>
            </a:bodyPr>
            <a:lstStyle/>
            <a:p>
              <a:pPr algn="l" fontAlgn="base">
                <a:lnSpc>
                  <a:spcPct val="120000"/>
                </a:lnSpc>
              </a:pPr>
              <a:r>
                <a:rPr lang="zh-CN" altLang="en-US" sz="1400" b="1" dirty="0">
                  <a:solidFill>
                    <a:schemeClr val="tx1">
                      <a:lumMod val="75000"/>
                      <a:lumOff val="25000"/>
                    </a:schemeClr>
                  </a:solidFill>
                  <a:latin typeface="微软雅黑" pitchFamily="34" charset="-122"/>
                  <a:ea typeface="微软雅黑" pitchFamily="34" charset="-122"/>
                  <a:sym typeface="Arial" pitchFamily="34" charset="0"/>
                </a:rPr>
                <a:t>点击增加小标题</a:t>
              </a:r>
            </a:p>
          </p:txBody>
        </p:sp>
        <p:sp>
          <p:nvSpPr>
            <p:cNvPr id="81" name="椭圆 80"/>
            <p:cNvSpPr/>
            <p:nvPr/>
          </p:nvSpPr>
          <p:spPr>
            <a:xfrm>
              <a:off x="611560" y="172247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solidFill>
                  <a:schemeClr val="tx1">
                    <a:lumMod val="75000"/>
                    <a:lumOff val="25000"/>
                  </a:schemeClr>
                </a:solidFill>
              </a:endParaRPr>
            </a:p>
          </p:txBody>
        </p:sp>
        <p:sp>
          <p:nvSpPr>
            <p:cNvPr id="82" name="矩形 81"/>
            <p:cNvSpPr/>
            <p:nvPr/>
          </p:nvSpPr>
          <p:spPr>
            <a:xfrm>
              <a:off x="568077" y="1851670"/>
              <a:ext cx="4572000" cy="570284"/>
            </a:xfrm>
            <a:prstGeom prst="rect">
              <a:avLst/>
            </a:prstGeom>
          </p:spPr>
          <p:txBody>
            <a:bodyPr>
              <a:spAutoFit/>
            </a:bodyPr>
            <a:lstStyle/>
            <a:p>
              <a:pPr algn="l">
                <a:lnSpc>
                  <a:spcPct val="150000"/>
                </a:lnSpc>
              </a:pPr>
              <a:r>
                <a:rPr lang="zh-CN" altLang="en-US" sz="1100" dirty="0">
                  <a:solidFill>
                    <a:schemeClr val="tx1">
                      <a:lumMod val="75000"/>
                      <a:lumOff val="25000"/>
                    </a:schemeClr>
                  </a:solidFill>
                  <a:latin typeface="微软雅黑" pitchFamily="34" charset="-122"/>
                  <a:ea typeface="微软雅黑" pitchFamily="34" charset="-122"/>
                </a:rPr>
                <a:t>请输入相关内容请输入相关内容请输入相关内容请输入相关内容</a:t>
              </a:r>
              <a:endParaRPr lang="en-US" altLang="zh-CN" sz="1100" dirty="0">
                <a:solidFill>
                  <a:schemeClr val="tx1">
                    <a:lumMod val="75000"/>
                    <a:lumOff val="25000"/>
                  </a:schemeClr>
                </a:solidFill>
                <a:latin typeface="微软雅黑" pitchFamily="34" charset="-122"/>
                <a:ea typeface="微软雅黑" pitchFamily="34" charset="-122"/>
              </a:endParaRPr>
            </a:p>
            <a:p>
              <a:pPr algn="l">
                <a:lnSpc>
                  <a:spcPct val="150000"/>
                </a:lnSpc>
              </a:pPr>
              <a:r>
                <a:rPr lang="zh-CN" altLang="en-US" sz="1100" dirty="0">
                  <a:solidFill>
                    <a:schemeClr val="tx1">
                      <a:lumMod val="75000"/>
                      <a:lumOff val="25000"/>
                    </a:schemeClr>
                  </a:solidFill>
                  <a:latin typeface="微软雅黑" pitchFamily="34" charset="-122"/>
                  <a:ea typeface="微软雅黑" pitchFamily="34" charset="-122"/>
                </a:rPr>
                <a:t>请输入相关内容请输入相关内容请输入相关内容</a:t>
              </a:r>
            </a:p>
          </p:txBody>
        </p:sp>
      </p:grpSp>
      <p:pic>
        <p:nvPicPr>
          <p:cNvPr id="83" name="图片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1467992"/>
            <a:ext cx="2572535" cy="2687935"/>
          </a:xfrm>
          <a:prstGeom prst="rect">
            <a:avLst/>
          </a:prstGeom>
        </p:spPr>
      </p:pic>
      <p:sp>
        <p:nvSpPr>
          <p:cNvPr id="84" name="矩形 83"/>
          <p:cNvSpPr/>
          <p:nvPr/>
        </p:nvSpPr>
        <p:spPr>
          <a:xfrm>
            <a:off x="7596336" y="1949228"/>
            <a:ext cx="1656184" cy="1846659"/>
          </a:xfrm>
          <a:prstGeom prst="rect">
            <a:avLst/>
          </a:prstGeom>
        </p:spPr>
        <p:txBody>
          <a:bodyPr wrap="square">
            <a:spAutoFit/>
          </a:bodyPr>
          <a:lstStyle/>
          <a:p>
            <a:r>
              <a:rPr lang="zh-CN" altLang="en-US" sz="1600" dirty="0">
                <a:solidFill>
                  <a:schemeClr val="bg1"/>
                </a:solidFill>
                <a:latin typeface="微软雅黑" pitchFamily="34" charset="-122"/>
                <a:ea typeface="微软雅黑" pitchFamily="34" charset="-122"/>
                <a:sym typeface="Arial" pitchFamily="34" charset="0"/>
              </a:rPr>
              <a:t>点击增加文本</a:t>
            </a:r>
            <a:endParaRPr lang="en-US" altLang="zh-CN" sz="1600" dirty="0">
              <a:solidFill>
                <a:schemeClr val="bg1"/>
              </a:solidFill>
              <a:latin typeface="微软雅黑" pitchFamily="34" charset="-122"/>
              <a:ea typeface="微软雅黑" pitchFamily="34" charset="-122"/>
              <a:sym typeface="Arial" pitchFamily="34" charset="0"/>
            </a:endParaRPr>
          </a:p>
          <a:p>
            <a:endParaRPr lang="en-US" altLang="zh-CN" sz="1600" dirty="0">
              <a:solidFill>
                <a:schemeClr val="bg1"/>
              </a:solidFill>
              <a:latin typeface="微软雅黑" pitchFamily="34" charset="-122"/>
              <a:ea typeface="微软雅黑" pitchFamily="34" charset="-122"/>
              <a:sym typeface="Arial" pitchFamily="34" charset="0"/>
            </a:endParaRPr>
          </a:p>
          <a:p>
            <a:endParaRPr lang="en-US" altLang="zh-CN" sz="1600" dirty="0">
              <a:solidFill>
                <a:schemeClr val="bg1"/>
              </a:solidFill>
              <a:latin typeface="微软雅黑" pitchFamily="34" charset="-122"/>
              <a:ea typeface="微软雅黑" pitchFamily="34" charset="-122"/>
              <a:sym typeface="Arial" pitchFamily="34" charset="0"/>
            </a:endParaRPr>
          </a:p>
          <a:p>
            <a:r>
              <a:rPr lang="zh-CN" altLang="en-US" sz="1600" dirty="0">
                <a:solidFill>
                  <a:schemeClr val="bg1"/>
                </a:solidFill>
                <a:latin typeface="微软雅黑" pitchFamily="34" charset="-122"/>
                <a:ea typeface="微软雅黑" pitchFamily="34" charset="-122"/>
                <a:sym typeface="Arial" pitchFamily="34" charset="0"/>
              </a:rPr>
              <a:t>点击增加文本</a:t>
            </a:r>
            <a:endParaRPr lang="en-US" altLang="zh-CN" sz="1600" dirty="0">
              <a:solidFill>
                <a:schemeClr val="bg1"/>
              </a:solidFill>
              <a:latin typeface="微软雅黑" pitchFamily="34" charset="-122"/>
              <a:ea typeface="微软雅黑" pitchFamily="34" charset="-122"/>
              <a:sym typeface="Arial" pitchFamily="34" charset="0"/>
            </a:endParaRPr>
          </a:p>
          <a:p>
            <a:r>
              <a:rPr lang="zh-CN" altLang="en-US" sz="1600" dirty="0">
                <a:solidFill>
                  <a:schemeClr val="bg1"/>
                </a:solidFill>
                <a:latin typeface="微软雅黑" pitchFamily="34" charset="-122"/>
                <a:ea typeface="微软雅黑" pitchFamily="34" charset="-122"/>
                <a:sym typeface="Arial" pitchFamily="34" charset="0"/>
              </a:rPr>
              <a:t> </a:t>
            </a:r>
          </a:p>
          <a:p>
            <a:endParaRPr lang="en-US" altLang="zh-CN" sz="1600" dirty="0">
              <a:solidFill>
                <a:schemeClr val="bg1"/>
              </a:solidFill>
              <a:latin typeface="微软雅黑" pitchFamily="34" charset="-122"/>
              <a:ea typeface="微软雅黑" pitchFamily="34" charset="-122"/>
              <a:sym typeface="Arial" pitchFamily="34" charset="0"/>
            </a:endParaRPr>
          </a:p>
          <a:p>
            <a:r>
              <a:rPr lang="zh-CN" altLang="en-US" sz="1600" dirty="0">
                <a:solidFill>
                  <a:schemeClr val="bg1"/>
                </a:solidFill>
                <a:latin typeface="微软雅黑" pitchFamily="34" charset="-122"/>
                <a:ea typeface="微软雅黑" pitchFamily="34" charset="-122"/>
                <a:sym typeface="Arial" pitchFamily="34" charset="0"/>
              </a:rPr>
              <a:t>点击增加文本 </a:t>
            </a:r>
          </a:p>
        </p:txBody>
      </p:sp>
    </p:spTree>
    <p:extLst>
      <p:ext uri="{BB962C8B-B14F-4D97-AF65-F5344CB8AC3E}">
        <p14:creationId xmlns:p14="http://schemas.microsoft.com/office/powerpoint/2010/main" val="1991501767"/>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2" presetClass="entr" presetSubtype="2"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right)">
                                      <p:cBhvr>
                                        <p:cTn id="23" dur="500"/>
                                        <p:tgtEl>
                                          <p:spTgt spid="42"/>
                                        </p:tgtEl>
                                      </p:cBhvr>
                                    </p:animEffect>
                                  </p:childTnLst>
                                </p:cTn>
                              </p:par>
                            </p:childTnLst>
                          </p:cTn>
                        </p:par>
                        <p:par>
                          <p:cTn id="24" fill="hold">
                            <p:stCondLst>
                              <p:cond delay="1860"/>
                            </p:stCondLst>
                            <p:childTnLst>
                              <p:par>
                                <p:cTn id="25" presetID="22" presetClass="entr" presetSubtype="8" fill="hold" nodeType="after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left)">
                                      <p:cBhvr>
                                        <p:cTn id="27" dur="500"/>
                                        <p:tgtEl>
                                          <p:spTgt spid="83"/>
                                        </p:tgtEl>
                                      </p:cBhvr>
                                    </p:animEffect>
                                  </p:childTnLst>
                                </p:cTn>
                              </p:par>
                            </p:childTnLst>
                          </p:cTn>
                        </p:par>
                        <p:par>
                          <p:cTn id="28" fill="hold">
                            <p:stCondLst>
                              <p:cond delay="2360"/>
                            </p:stCondLst>
                            <p:childTnLst>
                              <p:par>
                                <p:cTn id="29" presetID="14" presetClass="entr" presetSubtype="1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randombar(horizontal)">
                                      <p:cBhvr>
                                        <p:cTn id="31" dur="500"/>
                                        <p:tgtEl>
                                          <p:spTgt spid="41"/>
                                        </p:tgtEl>
                                      </p:cBhvr>
                                    </p:animEffect>
                                  </p:childTnLst>
                                </p:cTn>
                              </p:par>
                            </p:childTnLst>
                          </p:cTn>
                        </p:par>
                        <p:par>
                          <p:cTn id="32" fill="hold">
                            <p:stCondLst>
                              <p:cond delay="2860"/>
                            </p:stCondLst>
                            <p:childTnLst>
                              <p:par>
                                <p:cTn id="33" presetID="22" presetClass="entr" presetSubtype="4"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wipe(down)">
                                      <p:cBhvr>
                                        <p:cTn id="35" dur="500"/>
                                        <p:tgtEl>
                                          <p:spTgt spid="84"/>
                                        </p:tgtEl>
                                      </p:cBhvr>
                                    </p:animEffect>
                                  </p:childTnLst>
                                </p:cTn>
                              </p:par>
                            </p:childTnLst>
                          </p:cTn>
                        </p:par>
                        <p:par>
                          <p:cTn id="36" fill="hold">
                            <p:stCondLst>
                              <p:cond delay="3360"/>
                            </p:stCondLst>
                            <p:childTnLst>
                              <p:par>
                                <p:cTn id="37" presetID="22" presetClass="entr" presetSubtype="8"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500"/>
                                        <p:tgtEl>
                                          <p:spTgt spid="50"/>
                                        </p:tgtEl>
                                      </p:cBhvr>
                                    </p:animEffect>
                                  </p:childTnLst>
                                </p:cTn>
                              </p:par>
                            </p:childTnLst>
                          </p:cTn>
                        </p:par>
                        <p:par>
                          <p:cTn id="40" fill="hold">
                            <p:stCondLst>
                              <p:cond delay="3860"/>
                            </p:stCondLst>
                            <p:childTnLst>
                              <p:par>
                                <p:cTn id="41" presetID="22" presetClass="entr" presetSubtype="8" fill="hold"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left)">
                                      <p:cBhvr>
                                        <p:cTn id="43" dur="500"/>
                                        <p:tgtEl>
                                          <p:spTgt spid="62"/>
                                        </p:tgtEl>
                                      </p:cBhvr>
                                    </p:animEffect>
                                  </p:childTnLst>
                                </p:cTn>
                              </p:par>
                            </p:childTnLst>
                          </p:cTn>
                        </p:par>
                        <p:par>
                          <p:cTn id="44" fill="hold">
                            <p:stCondLst>
                              <p:cond delay="4360"/>
                            </p:stCondLst>
                            <p:childTnLst>
                              <p:par>
                                <p:cTn id="45" presetID="22" presetClass="entr" presetSubtype="8" fill="hold" nodeType="after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wipe(left)">
                                      <p:cBhvr>
                                        <p:cTn id="47" dur="500"/>
                                        <p:tgtEl>
                                          <p:spTgt spid="75"/>
                                        </p:tgtEl>
                                      </p:cBhvr>
                                    </p:animEffect>
                                  </p:childTnLst>
                                </p:cTn>
                              </p:par>
                            </p:childTnLst>
                          </p:cTn>
                        </p:par>
                        <p:par>
                          <p:cTn id="48" fill="hold">
                            <p:stCondLst>
                              <p:cond delay="4860"/>
                            </p:stCondLst>
                            <p:childTnLst>
                              <p:par>
                                <p:cTn id="49" presetID="22" presetClass="entr" presetSubtype="8"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left)">
                                      <p:cBhvr>
                                        <p:cTn id="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41" grpId="0" animBg="1"/>
      <p:bldP spid="42" grpId="0" animBg="1"/>
      <p:bldP spid="50" grpId="0"/>
      <p:bldP spid="8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47"/>
          <p:cNvSpPr>
            <a:spLocks noChangeArrowheads="1"/>
          </p:cNvSpPr>
          <p:nvPr/>
        </p:nvSpPr>
        <p:spPr bwMode="auto">
          <a:xfrm>
            <a:off x="4064590" y="3646246"/>
            <a:ext cx="843538" cy="261608"/>
          </a:xfrm>
          <a:prstGeom prst="rect">
            <a:avLst/>
          </a:prstGeom>
          <a:noFill/>
          <a:ln w="9525">
            <a:noFill/>
            <a:miter lim="800000"/>
            <a:headEnd/>
            <a:tailEnd/>
          </a:ln>
        </p:spPr>
        <p:txBody>
          <a:bodyPr wrap="square" lIns="91435" tIns="45719" rIns="91435" bIns="45719">
            <a:spAutoFit/>
          </a:bodyPr>
          <a:lstStyle/>
          <a:p>
            <a:r>
              <a:rPr lang="zh-CN" altLang="en-US" sz="1100" b="1" dirty="0">
                <a:solidFill>
                  <a:schemeClr val="tx1">
                    <a:lumMod val="65000"/>
                    <a:lumOff val="35000"/>
                  </a:schemeClr>
                </a:solidFill>
                <a:latin typeface="微软雅黑" pitchFamily="34" charset="-122"/>
                <a:ea typeface="微软雅黑" pitchFamily="34" charset="-122"/>
              </a:rPr>
              <a:t>添加标题</a:t>
            </a:r>
            <a:endParaRPr lang="en-US" altLang="zh-CN" sz="1100" b="1" dirty="0">
              <a:solidFill>
                <a:schemeClr val="tx1">
                  <a:lumMod val="65000"/>
                  <a:lumOff val="35000"/>
                </a:schemeClr>
              </a:solidFill>
              <a:latin typeface="微软雅黑" pitchFamily="34" charset="-122"/>
              <a:ea typeface="微软雅黑" pitchFamily="34" charset="-122"/>
            </a:endParaRPr>
          </a:p>
        </p:txBody>
      </p:sp>
      <p:sp>
        <p:nvSpPr>
          <p:cNvPr id="49" name="矩形 47"/>
          <p:cNvSpPr>
            <a:spLocks noChangeArrowheads="1"/>
          </p:cNvSpPr>
          <p:nvPr/>
        </p:nvSpPr>
        <p:spPr bwMode="auto">
          <a:xfrm>
            <a:off x="4050303" y="3958253"/>
            <a:ext cx="1928420" cy="701729"/>
          </a:xfrm>
          <a:prstGeom prst="rect">
            <a:avLst/>
          </a:prstGeom>
          <a:noFill/>
          <a:ln>
            <a:noFill/>
          </a:ln>
          <a:extLst/>
        </p:spPr>
        <p:txBody>
          <a:bodyPr wrap="square" lIns="91435" tIns="45719" rIns="91435" bIns="45719">
            <a:spAutoFit/>
          </a:bodyPr>
          <a:lstStyle/>
          <a:p>
            <a:pPr defTabSz="914332" fontAlgn="auto">
              <a:lnSpc>
                <a:spcPct val="120000"/>
              </a:lnSpc>
              <a:spcAft>
                <a:spcPts val="0"/>
              </a:spcAft>
              <a:buFont typeface="Arial" charset="0"/>
              <a:buNone/>
              <a:defRPr/>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50" name="矩形 49"/>
          <p:cNvSpPr>
            <a:spLocks noChangeArrowheads="1"/>
          </p:cNvSpPr>
          <p:nvPr/>
        </p:nvSpPr>
        <p:spPr bwMode="auto">
          <a:xfrm>
            <a:off x="6258267" y="3646246"/>
            <a:ext cx="843538" cy="261608"/>
          </a:xfrm>
          <a:prstGeom prst="rect">
            <a:avLst/>
          </a:prstGeom>
          <a:noFill/>
          <a:ln w="9525">
            <a:noFill/>
            <a:miter lim="800000"/>
            <a:headEnd/>
            <a:tailEnd/>
          </a:ln>
        </p:spPr>
        <p:txBody>
          <a:bodyPr wrap="square" lIns="91435" tIns="45719" rIns="91435" bIns="45719">
            <a:spAutoFit/>
          </a:bodyPr>
          <a:lstStyle/>
          <a:p>
            <a:r>
              <a:rPr lang="zh-CN" altLang="en-US" sz="1100" b="1" dirty="0">
                <a:solidFill>
                  <a:schemeClr val="tx1">
                    <a:lumMod val="65000"/>
                    <a:lumOff val="35000"/>
                  </a:schemeClr>
                </a:solidFill>
                <a:latin typeface="微软雅黑" pitchFamily="34" charset="-122"/>
                <a:ea typeface="微软雅黑" pitchFamily="34" charset="-122"/>
              </a:rPr>
              <a:t>添加标题</a:t>
            </a:r>
            <a:endParaRPr lang="en-US" altLang="zh-CN" sz="1100" b="1" dirty="0">
              <a:solidFill>
                <a:schemeClr val="tx1">
                  <a:lumMod val="65000"/>
                  <a:lumOff val="35000"/>
                </a:schemeClr>
              </a:solidFill>
              <a:latin typeface="微软雅黑" pitchFamily="34" charset="-122"/>
              <a:ea typeface="微软雅黑" pitchFamily="34" charset="-122"/>
            </a:endParaRPr>
          </a:p>
        </p:txBody>
      </p:sp>
      <p:sp>
        <p:nvSpPr>
          <p:cNvPr id="51" name="矩形 50"/>
          <p:cNvSpPr>
            <a:spLocks noChangeArrowheads="1"/>
          </p:cNvSpPr>
          <p:nvPr/>
        </p:nvSpPr>
        <p:spPr bwMode="auto">
          <a:xfrm>
            <a:off x="6243980" y="3958253"/>
            <a:ext cx="1928420" cy="701729"/>
          </a:xfrm>
          <a:prstGeom prst="rect">
            <a:avLst/>
          </a:prstGeom>
          <a:noFill/>
          <a:ln>
            <a:noFill/>
          </a:ln>
          <a:extLst/>
        </p:spPr>
        <p:txBody>
          <a:bodyPr wrap="square" lIns="91435" tIns="45719" rIns="91435" bIns="45719">
            <a:spAutoFit/>
          </a:bodyPr>
          <a:lstStyle/>
          <a:p>
            <a:pPr defTabSz="914332" fontAlgn="auto">
              <a:lnSpc>
                <a:spcPct val="120000"/>
              </a:lnSpc>
              <a:spcAft>
                <a:spcPts val="0"/>
              </a:spcAft>
              <a:buFont typeface="Arial" charset="0"/>
              <a:buNone/>
              <a:defRPr/>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grpSp>
        <p:nvGrpSpPr>
          <p:cNvPr id="55" name="组合 54"/>
          <p:cNvGrpSpPr/>
          <p:nvPr/>
        </p:nvGrpSpPr>
        <p:grpSpPr>
          <a:xfrm>
            <a:off x="4051477" y="1171551"/>
            <a:ext cx="2263519" cy="350012"/>
            <a:chOff x="814328" y="3219334"/>
            <a:chExt cx="2797200" cy="432536"/>
          </a:xfrm>
        </p:grpSpPr>
        <p:grpSp>
          <p:nvGrpSpPr>
            <p:cNvPr id="56" name="组合 55"/>
            <p:cNvGrpSpPr/>
            <p:nvPr/>
          </p:nvGrpSpPr>
          <p:grpSpPr>
            <a:xfrm>
              <a:off x="814328" y="3219334"/>
              <a:ext cx="2797200" cy="432536"/>
              <a:chOff x="2173927" y="3285519"/>
              <a:chExt cx="3549387" cy="548848"/>
            </a:xfrm>
          </p:grpSpPr>
          <p:grpSp>
            <p:nvGrpSpPr>
              <p:cNvPr id="58" name="组合 57"/>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60" name="圆角矩形 59"/>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sp>
              <p:nvSpPr>
                <p:cNvPr id="61" name="圆角矩形 60"/>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grpSp>
          <p:sp>
            <p:nvSpPr>
              <p:cNvPr id="59" name="椭圆 58"/>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grpSp>
        <p:sp>
          <p:nvSpPr>
            <p:cNvPr id="57" name="TextBox 56"/>
            <p:cNvSpPr txBox="1"/>
            <p:nvPr/>
          </p:nvSpPr>
          <p:spPr>
            <a:xfrm>
              <a:off x="1224125" y="3331792"/>
              <a:ext cx="2191136"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7CD0"/>
                  </a:solidFill>
                </a:rPr>
                <a:t>点击输入标题文本小标签</a:t>
              </a:r>
            </a:p>
          </p:txBody>
        </p:sp>
      </p:grpSp>
      <p:grpSp>
        <p:nvGrpSpPr>
          <p:cNvPr id="62" name="组合 61"/>
          <p:cNvGrpSpPr/>
          <p:nvPr/>
        </p:nvGrpSpPr>
        <p:grpSpPr>
          <a:xfrm>
            <a:off x="4053360" y="1603598"/>
            <a:ext cx="2916000" cy="350012"/>
            <a:chOff x="814327" y="3219334"/>
            <a:chExt cx="3603522" cy="432536"/>
          </a:xfrm>
        </p:grpSpPr>
        <p:grpSp>
          <p:nvGrpSpPr>
            <p:cNvPr id="63" name="组合 62"/>
            <p:cNvGrpSpPr/>
            <p:nvPr/>
          </p:nvGrpSpPr>
          <p:grpSpPr>
            <a:xfrm>
              <a:off x="814327" y="3219334"/>
              <a:ext cx="3603522" cy="432536"/>
              <a:chOff x="2173926" y="3285519"/>
              <a:chExt cx="4572535" cy="548848"/>
            </a:xfrm>
          </p:grpSpPr>
          <p:grpSp>
            <p:nvGrpSpPr>
              <p:cNvPr id="65" name="组合 64"/>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67" name="圆角矩形 66"/>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sp>
              <p:nvSpPr>
                <p:cNvPr id="68" name="圆角矩形 67"/>
                <p:cNvSpPr/>
                <p:nvPr/>
              </p:nvSpPr>
              <p:spPr>
                <a:xfrm>
                  <a:off x="4351920" y="1373339"/>
                  <a:ext cx="10095546"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grpSp>
          <p:sp>
            <p:nvSpPr>
              <p:cNvPr id="66" name="椭圆 65"/>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grpSp>
        <p:sp>
          <p:nvSpPr>
            <p:cNvPr id="64" name="TextBox 63"/>
            <p:cNvSpPr txBox="1"/>
            <p:nvPr/>
          </p:nvSpPr>
          <p:spPr>
            <a:xfrm>
              <a:off x="1224125" y="3331792"/>
              <a:ext cx="2989681"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7CD0"/>
                  </a:solidFill>
                </a:rPr>
                <a:t>点击输入标题文本及描述说明</a:t>
              </a:r>
            </a:p>
          </p:txBody>
        </p:sp>
      </p:grpSp>
      <p:grpSp>
        <p:nvGrpSpPr>
          <p:cNvPr id="69" name="组合 68"/>
          <p:cNvGrpSpPr/>
          <p:nvPr/>
        </p:nvGrpSpPr>
        <p:grpSpPr>
          <a:xfrm>
            <a:off x="4064591" y="2035646"/>
            <a:ext cx="2401200" cy="350012"/>
            <a:chOff x="814328" y="3219334"/>
            <a:chExt cx="2967344" cy="432536"/>
          </a:xfrm>
        </p:grpSpPr>
        <p:grpSp>
          <p:nvGrpSpPr>
            <p:cNvPr id="70" name="组合 69"/>
            <p:cNvGrpSpPr/>
            <p:nvPr/>
          </p:nvGrpSpPr>
          <p:grpSpPr>
            <a:xfrm>
              <a:off x="814328" y="3219334"/>
              <a:ext cx="2967344" cy="432536"/>
              <a:chOff x="2173927" y="3285519"/>
              <a:chExt cx="3765284" cy="548848"/>
            </a:xfrm>
          </p:grpSpPr>
          <p:grpSp>
            <p:nvGrpSpPr>
              <p:cNvPr id="72" name="组合 71"/>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74" name="圆角矩形 73"/>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sp>
              <p:nvSpPr>
                <p:cNvPr id="75" name="圆角矩形 74"/>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grpSp>
          <p:sp>
            <p:nvSpPr>
              <p:cNvPr id="73" name="椭圆 72"/>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b="1" dirty="0">
                  <a:solidFill>
                    <a:srgbClr val="007CD0"/>
                  </a:solidFill>
                </a:endParaRPr>
              </a:p>
            </p:txBody>
          </p:sp>
        </p:grpSp>
        <p:sp>
          <p:nvSpPr>
            <p:cNvPr id="71" name="TextBox 70"/>
            <p:cNvSpPr txBox="1"/>
            <p:nvPr/>
          </p:nvSpPr>
          <p:spPr>
            <a:xfrm>
              <a:off x="1224125" y="3331792"/>
              <a:ext cx="2371197"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7CD0"/>
                  </a:solidFill>
                </a:rPr>
                <a:t>点击输入标题文本小标签</a:t>
              </a:r>
            </a:p>
          </p:txBody>
        </p:sp>
      </p:grpSp>
      <p:grpSp>
        <p:nvGrpSpPr>
          <p:cNvPr id="76" name="组合 75"/>
          <p:cNvGrpSpPr/>
          <p:nvPr/>
        </p:nvGrpSpPr>
        <p:grpSpPr>
          <a:xfrm>
            <a:off x="4062120" y="2467694"/>
            <a:ext cx="1972203" cy="350012"/>
            <a:chOff x="814328" y="3219334"/>
            <a:chExt cx="2437200" cy="432536"/>
          </a:xfrm>
        </p:grpSpPr>
        <p:grpSp>
          <p:nvGrpSpPr>
            <p:cNvPr id="77" name="组合 76"/>
            <p:cNvGrpSpPr/>
            <p:nvPr/>
          </p:nvGrpSpPr>
          <p:grpSpPr>
            <a:xfrm>
              <a:off x="814328" y="3219334"/>
              <a:ext cx="2437200" cy="432536"/>
              <a:chOff x="2173927" y="3285519"/>
              <a:chExt cx="3092581" cy="548848"/>
            </a:xfrm>
          </p:grpSpPr>
          <p:grpSp>
            <p:nvGrpSpPr>
              <p:cNvPr id="79" name="组合 78"/>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81" name="圆角矩形 80"/>
                <p:cNvSpPr/>
                <p:nvPr/>
              </p:nvSpPr>
              <p:spPr>
                <a:xfrm>
                  <a:off x="4304043" y="1286668"/>
                  <a:ext cx="6896116"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sp>
              <p:nvSpPr>
                <p:cNvPr id="82" name="圆角矩形 81"/>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grpSp>
          <p:sp>
            <p:nvSpPr>
              <p:cNvPr id="80" name="椭圆 79"/>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grpSp>
        <p:sp>
          <p:nvSpPr>
            <p:cNvPr id="78" name="TextBox 77"/>
            <p:cNvSpPr txBox="1"/>
            <p:nvPr/>
          </p:nvSpPr>
          <p:spPr>
            <a:xfrm>
              <a:off x="1224126" y="3331792"/>
              <a:ext cx="1911028"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7CD0"/>
                  </a:solidFill>
                </a:rPr>
                <a:t>点击输入标题文本</a:t>
              </a:r>
            </a:p>
          </p:txBody>
        </p:sp>
      </p:grpSp>
      <p:grpSp>
        <p:nvGrpSpPr>
          <p:cNvPr id="83" name="组合 82"/>
          <p:cNvGrpSpPr/>
          <p:nvPr/>
        </p:nvGrpSpPr>
        <p:grpSpPr>
          <a:xfrm>
            <a:off x="4079042" y="2899742"/>
            <a:ext cx="2344214" cy="350012"/>
            <a:chOff x="814328" y="3219334"/>
            <a:chExt cx="2896922" cy="432536"/>
          </a:xfrm>
        </p:grpSpPr>
        <p:grpSp>
          <p:nvGrpSpPr>
            <p:cNvPr id="84" name="组合 83"/>
            <p:cNvGrpSpPr/>
            <p:nvPr/>
          </p:nvGrpSpPr>
          <p:grpSpPr>
            <a:xfrm>
              <a:off x="814328" y="3219334"/>
              <a:ext cx="2896922" cy="432536"/>
              <a:chOff x="2173927" y="3285519"/>
              <a:chExt cx="3675925" cy="548848"/>
            </a:xfrm>
          </p:grpSpPr>
          <p:grpSp>
            <p:nvGrpSpPr>
              <p:cNvPr id="86" name="组合 85"/>
              <p:cNvGrpSpPr/>
              <p:nvPr/>
            </p:nvGrpSpPr>
            <p:grpSpPr>
              <a:xfrm>
                <a:off x="2173927" y="3285519"/>
                <a:ext cx="3675925" cy="548848"/>
                <a:chOff x="4304043" y="1286668"/>
                <a:chExt cx="8196910" cy="2757793"/>
              </a:xfrm>
              <a:effectLst>
                <a:outerShdw blurRad="381000" dist="254000" dir="8100000" algn="tr" rotWithShape="0">
                  <a:prstClr val="black">
                    <a:alpha val="40000"/>
                  </a:prstClr>
                </a:outerShdw>
              </a:effectLst>
            </p:grpSpPr>
            <p:sp>
              <p:nvSpPr>
                <p:cNvPr id="88" name="圆角矩形 87"/>
                <p:cNvSpPr/>
                <p:nvPr/>
              </p:nvSpPr>
              <p:spPr>
                <a:xfrm>
                  <a:off x="4304043" y="1286668"/>
                  <a:ext cx="8149029"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sp>
              <p:nvSpPr>
                <p:cNvPr id="89" name="圆角矩形 88"/>
                <p:cNvSpPr/>
                <p:nvPr/>
              </p:nvSpPr>
              <p:spPr>
                <a:xfrm>
                  <a:off x="4351924" y="1373342"/>
                  <a:ext cx="8149029"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grpSp>
          <p:sp>
            <p:nvSpPr>
              <p:cNvPr id="87" name="椭圆 86"/>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endParaRPr>
              </a:p>
            </p:txBody>
          </p:sp>
        </p:grpSp>
        <p:sp>
          <p:nvSpPr>
            <p:cNvPr id="85" name="TextBox 84"/>
            <p:cNvSpPr txBox="1"/>
            <p:nvPr/>
          </p:nvSpPr>
          <p:spPr>
            <a:xfrm>
              <a:off x="1224125" y="3331792"/>
              <a:ext cx="2334260"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7CD0"/>
                  </a:solidFill>
                </a:rPr>
                <a:t>点击输入标题描述文本</a:t>
              </a:r>
            </a:p>
          </p:txBody>
        </p:sp>
      </p:grpSp>
      <p:pic>
        <p:nvPicPr>
          <p:cNvPr id="44" name="Picture 9" descr="Y:\Projects\SmileTemplates\CHARTS\Diagrams &amp; Charts\Arrow\New Folder\789.png"/>
          <p:cNvPicPr>
            <a:picLocks noChangeAspect="1" noChangeArrowheads="1"/>
          </p:cNvPicPr>
          <p:nvPr/>
        </p:nvPicPr>
        <p:blipFill>
          <a:blip r:embed="rId3" cstate="print"/>
          <a:srcRect/>
          <a:stretch>
            <a:fillRect/>
          </a:stretch>
        </p:blipFill>
        <p:spPr bwMode="auto">
          <a:xfrm>
            <a:off x="1475656" y="1203598"/>
            <a:ext cx="1584176" cy="3379574"/>
          </a:xfrm>
          <a:prstGeom prst="rect">
            <a:avLst/>
          </a:prstGeom>
          <a:noFill/>
        </p:spPr>
      </p:pic>
    </p:spTree>
    <p:extLst>
      <p:ext uri="{BB962C8B-B14F-4D97-AF65-F5344CB8AC3E}">
        <p14:creationId xmlns:p14="http://schemas.microsoft.com/office/powerpoint/2010/main" val="709366226"/>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par>
                                <p:cTn id="20" presetID="52"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Scale>
                                      <p:cBhvr>
                                        <p:cTn id="22" dur="1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44"/>
                                        </p:tgtEl>
                                        <p:attrNameLst>
                                          <p:attrName>ppt_x</p:attrName>
                                          <p:attrName>ppt_y</p:attrName>
                                        </p:attrNameLst>
                                      </p:cBhvr>
                                    </p:animMotion>
                                    <p:animEffect transition="in" filter="fade">
                                      <p:cBhvr>
                                        <p:cTn id="24" dur="1000"/>
                                        <p:tgtEl>
                                          <p:spTgt spid="44"/>
                                        </p:tgtEl>
                                      </p:cBhvr>
                                    </p:animEffect>
                                  </p:childTnLst>
                                </p:cTn>
                              </p:par>
                            </p:childTnLst>
                          </p:cTn>
                        </p:par>
                        <p:par>
                          <p:cTn id="25" fill="hold">
                            <p:stCondLst>
                              <p:cond delay="1600"/>
                            </p:stCondLst>
                            <p:childTnLst>
                              <p:par>
                                <p:cTn id="26" presetID="1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350"/>
                                        <p:tgtEl>
                                          <p:spTgt spid="55"/>
                                        </p:tgtEl>
                                        <p:attrNameLst>
                                          <p:attrName>ppt_x</p:attrName>
                                        </p:attrNameLst>
                                      </p:cBhvr>
                                      <p:tavLst>
                                        <p:tav tm="0">
                                          <p:val>
                                            <p:strVal val="#ppt_x-#ppt_w*1.125000"/>
                                          </p:val>
                                        </p:tav>
                                        <p:tav tm="100000">
                                          <p:val>
                                            <p:strVal val="#ppt_x"/>
                                          </p:val>
                                        </p:tav>
                                      </p:tavLst>
                                    </p:anim>
                                    <p:animEffect transition="in" filter="wipe(right)">
                                      <p:cBhvr>
                                        <p:cTn id="29" dur="350"/>
                                        <p:tgtEl>
                                          <p:spTgt spid="55"/>
                                        </p:tgtEl>
                                      </p:cBhvr>
                                    </p:animEffect>
                                  </p:childTnLst>
                                </p:cTn>
                              </p:par>
                              <p:par>
                                <p:cTn id="30" presetID="12" presetClass="entr" presetSubtype="8" fill="hold" nodeType="withEffect">
                                  <p:stCondLst>
                                    <p:cond delay="10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350"/>
                                        <p:tgtEl>
                                          <p:spTgt spid="62"/>
                                        </p:tgtEl>
                                        <p:attrNameLst>
                                          <p:attrName>ppt_x</p:attrName>
                                        </p:attrNameLst>
                                      </p:cBhvr>
                                      <p:tavLst>
                                        <p:tav tm="0">
                                          <p:val>
                                            <p:strVal val="#ppt_x-#ppt_w*1.125000"/>
                                          </p:val>
                                        </p:tav>
                                        <p:tav tm="100000">
                                          <p:val>
                                            <p:strVal val="#ppt_x"/>
                                          </p:val>
                                        </p:tav>
                                      </p:tavLst>
                                    </p:anim>
                                    <p:animEffect transition="in" filter="wipe(right)">
                                      <p:cBhvr>
                                        <p:cTn id="33" dur="350"/>
                                        <p:tgtEl>
                                          <p:spTgt spid="62"/>
                                        </p:tgtEl>
                                      </p:cBhvr>
                                    </p:animEffect>
                                  </p:childTnLst>
                                </p:cTn>
                              </p:par>
                              <p:par>
                                <p:cTn id="34" presetID="12" presetClass="entr" presetSubtype="8" fill="hold" nodeType="withEffect">
                                  <p:stCondLst>
                                    <p:cond delay="200"/>
                                  </p:stCondLst>
                                  <p:childTnLst>
                                    <p:set>
                                      <p:cBhvr>
                                        <p:cTn id="35" dur="1" fill="hold">
                                          <p:stCondLst>
                                            <p:cond delay="0"/>
                                          </p:stCondLst>
                                        </p:cTn>
                                        <p:tgtEl>
                                          <p:spTgt spid="69"/>
                                        </p:tgtEl>
                                        <p:attrNameLst>
                                          <p:attrName>style.visibility</p:attrName>
                                        </p:attrNameLst>
                                      </p:cBhvr>
                                      <p:to>
                                        <p:strVal val="visible"/>
                                      </p:to>
                                    </p:set>
                                    <p:anim calcmode="lin" valueType="num">
                                      <p:cBhvr additive="base">
                                        <p:cTn id="36" dur="350"/>
                                        <p:tgtEl>
                                          <p:spTgt spid="69"/>
                                        </p:tgtEl>
                                        <p:attrNameLst>
                                          <p:attrName>ppt_x</p:attrName>
                                        </p:attrNameLst>
                                      </p:cBhvr>
                                      <p:tavLst>
                                        <p:tav tm="0">
                                          <p:val>
                                            <p:strVal val="#ppt_x-#ppt_w*1.125000"/>
                                          </p:val>
                                        </p:tav>
                                        <p:tav tm="100000">
                                          <p:val>
                                            <p:strVal val="#ppt_x"/>
                                          </p:val>
                                        </p:tav>
                                      </p:tavLst>
                                    </p:anim>
                                    <p:animEffect transition="in" filter="wipe(right)">
                                      <p:cBhvr>
                                        <p:cTn id="37" dur="350"/>
                                        <p:tgtEl>
                                          <p:spTgt spid="69"/>
                                        </p:tgtEl>
                                      </p:cBhvr>
                                    </p:animEffect>
                                  </p:childTnLst>
                                </p:cTn>
                              </p:par>
                              <p:par>
                                <p:cTn id="38" presetID="12" presetClass="entr" presetSubtype="8" fill="hold" nodeType="withEffect">
                                  <p:stCondLst>
                                    <p:cond delay="300"/>
                                  </p:stCondLst>
                                  <p:childTnLst>
                                    <p:set>
                                      <p:cBhvr>
                                        <p:cTn id="39" dur="1" fill="hold">
                                          <p:stCondLst>
                                            <p:cond delay="0"/>
                                          </p:stCondLst>
                                        </p:cTn>
                                        <p:tgtEl>
                                          <p:spTgt spid="76"/>
                                        </p:tgtEl>
                                        <p:attrNameLst>
                                          <p:attrName>style.visibility</p:attrName>
                                        </p:attrNameLst>
                                      </p:cBhvr>
                                      <p:to>
                                        <p:strVal val="visible"/>
                                      </p:to>
                                    </p:set>
                                    <p:anim calcmode="lin" valueType="num">
                                      <p:cBhvr additive="base">
                                        <p:cTn id="40" dur="350"/>
                                        <p:tgtEl>
                                          <p:spTgt spid="76"/>
                                        </p:tgtEl>
                                        <p:attrNameLst>
                                          <p:attrName>ppt_x</p:attrName>
                                        </p:attrNameLst>
                                      </p:cBhvr>
                                      <p:tavLst>
                                        <p:tav tm="0">
                                          <p:val>
                                            <p:strVal val="#ppt_x-#ppt_w*1.125000"/>
                                          </p:val>
                                        </p:tav>
                                        <p:tav tm="100000">
                                          <p:val>
                                            <p:strVal val="#ppt_x"/>
                                          </p:val>
                                        </p:tav>
                                      </p:tavLst>
                                    </p:anim>
                                    <p:animEffect transition="in" filter="wipe(right)">
                                      <p:cBhvr>
                                        <p:cTn id="41" dur="350"/>
                                        <p:tgtEl>
                                          <p:spTgt spid="76"/>
                                        </p:tgtEl>
                                      </p:cBhvr>
                                    </p:animEffect>
                                  </p:childTnLst>
                                </p:cTn>
                              </p:par>
                              <p:par>
                                <p:cTn id="42" presetID="12" presetClass="entr" presetSubtype="8" fill="hold" nodeType="withEffect">
                                  <p:stCondLst>
                                    <p:cond delay="400"/>
                                  </p:stCondLst>
                                  <p:childTnLst>
                                    <p:set>
                                      <p:cBhvr>
                                        <p:cTn id="43" dur="1" fill="hold">
                                          <p:stCondLst>
                                            <p:cond delay="0"/>
                                          </p:stCondLst>
                                        </p:cTn>
                                        <p:tgtEl>
                                          <p:spTgt spid="83"/>
                                        </p:tgtEl>
                                        <p:attrNameLst>
                                          <p:attrName>style.visibility</p:attrName>
                                        </p:attrNameLst>
                                      </p:cBhvr>
                                      <p:to>
                                        <p:strVal val="visible"/>
                                      </p:to>
                                    </p:set>
                                    <p:anim calcmode="lin" valueType="num">
                                      <p:cBhvr additive="base">
                                        <p:cTn id="44" dur="350"/>
                                        <p:tgtEl>
                                          <p:spTgt spid="83"/>
                                        </p:tgtEl>
                                        <p:attrNameLst>
                                          <p:attrName>ppt_x</p:attrName>
                                        </p:attrNameLst>
                                      </p:cBhvr>
                                      <p:tavLst>
                                        <p:tav tm="0">
                                          <p:val>
                                            <p:strVal val="#ppt_x-#ppt_w*1.125000"/>
                                          </p:val>
                                        </p:tav>
                                        <p:tav tm="100000">
                                          <p:val>
                                            <p:strVal val="#ppt_x"/>
                                          </p:val>
                                        </p:tav>
                                      </p:tavLst>
                                    </p:anim>
                                    <p:animEffect transition="in" filter="wipe(right)">
                                      <p:cBhvr>
                                        <p:cTn id="45" dur="350"/>
                                        <p:tgtEl>
                                          <p:spTgt spid="83"/>
                                        </p:tgtEl>
                                      </p:cBhvr>
                                    </p:animEffect>
                                  </p:childTnLst>
                                </p:cTn>
                              </p:par>
                            </p:childTnLst>
                          </p:cTn>
                        </p:par>
                        <p:par>
                          <p:cTn id="46" fill="hold">
                            <p:stCondLst>
                              <p:cond delay="2350"/>
                            </p:stCondLst>
                            <p:childTnLst>
                              <p:par>
                                <p:cTn id="47" presetID="12" presetClass="entr" presetSubtype="4"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p:tgtEl>
                                          <p:spTgt spid="48"/>
                                        </p:tgtEl>
                                        <p:attrNameLst>
                                          <p:attrName>ppt_y</p:attrName>
                                        </p:attrNameLst>
                                      </p:cBhvr>
                                      <p:tavLst>
                                        <p:tav tm="0">
                                          <p:val>
                                            <p:strVal val="#ppt_y+#ppt_h*1.125000"/>
                                          </p:val>
                                        </p:tav>
                                        <p:tav tm="100000">
                                          <p:val>
                                            <p:strVal val="#ppt_y"/>
                                          </p:val>
                                        </p:tav>
                                      </p:tavLst>
                                    </p:anim>
                                    <p:animEffect transition="in" filter="wipe(up)">
                                      <p:cBhvr>
                                        <p:cTn id="50" dur="500"/>
                                        <p:tgtEl>
                                          <p:spTgt spid="48"/>
                                        </p:tgtEl>
                                      </p:cBhvr>
                                    </p:animEffect>
                                  </p:childTnLst>
                                </p:cTn>
                              </p:par>
                              <p:par>
                                <p:cTn id="51" presetID="12" presetClass="entr" presetSubtype="4" fill="hold" grpId="0" nodeType="withEffect">
                                  <p:stCondLst>
                                    <p:cond delay="20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p:tgtEl>
                                          <p:spTgt spid="49"/>
                                        </p:tgtEl>
                                        <p:attrNameLst>
                                          <p:attrName>ppt_y</p:attrName>
                                        </p:attrNameLst>
                                      </p:cBhvr>
                                      <p:tavLst>
                                        <p:tav tm="0">
                                          <p:val>
                                            <p:strVal val="#ppt_y+#ppt_h*1.125000"/>
                                          </p:val>
                                        </p:tav>
                                        <p:tav tm="100000">
                                          <p:val>
                                            <p:strVal val="#ppt_y"/>
                                          </p:val>
                                        </p:tav>
                                      </p:tavLst>
                                    </p:anim>
                                    <p:animEffect transition="in" filter="wipe(up)">
                                      <p:cBhvr>
                                        <p:cTn id="54" dur="500"/>
                                        <p:tgtEl>
                                          <p:spTgt spid="49"/>
                                        </p:tgtEl>
                                      </p:cBhvr>
                                    </p:animEffect>
                                  </p:childTnLst>
                                </p:cTn>
                              </p:par>
                              <p:par>
                                <p:cTn id="55" presetID="12" presetClass="entr" presetSubtype="4" fill="hold" grpId="0" nodeType="withEffect">
                                  <p:stCondLst>
                                    <p:cond delay="40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500"/>
                                        <p:tgtEl>
                                          <p:spTgt spid="50"/>
                                        </p:tgtEl>
                                        <p:attrNameLst>
                                          <p:attrName>ppt_y</p:attrName>
                                        </p:attrNameLst>
                                      </p:cBhvr>
                                      <p:tavLst>
                                        <p:tav tm="0">
                                          <p:val>
                                            <p:strVal val="#ppt_y+#ppt_h*1.125000"/>
                                          </p:val>
                                        </p:tav>
                                        <p:tav tm="100000">
                                          <p:val>
                                            <p:strVal val="#ppt_y"/>
                                          </p:val>
                                        </p:tav>
                                      </p:tavLst>
                                    </p:anim>
                                    <p:animEffect transition="in" filter="wipe(up)">
                                      <p:cBhvr>
                                        <p:cTn id="58" dur="500"/>
                                        <p:tgtEl>
                                          <p:spTgt spid="50"/>
                                        </p:tgtEl>
                                      </p:cBhvr>
                                    </p:animEffect>
                                  </p:childTnLst>
                                </p:cTn>
                              </p:par>
                              <p:par>
                                <p:cTn id="59" presetID="12" presetClass="entr" presetSubtype="4" fill="hold" grpId="0" nodeType="withEffect">
                                  <p:stCondLst>
                                    <p:cond delay="60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p:tgtEl>
                                          <p:spTgt spid="51"/>
                                        </p:tgtEl>
                                        <p:attrNameLst>
                                          <p:attrName>ppt_y</p:attrName>
                                        </p:attrNameLst>
                                      </p:cBhvr>
                                      <p:tavLst>
                                        <p:tav tm="0">
                                          <p:val>
                                            <p:strVal val="#ppt_y+#ppt_h*1.125000"/>
                                          </p:val>
                                        </p:tav>
                                        <p:tav tm="100000">
                                          <p:val>
                                            <p:strVal val="#ppt_y"/>
                                          </p:val>
                                        </p:tav>
                                      </p:tavLst>
                                    </p:anim>
                                    <p:animEffect transition="in" filter="wipe(up)">
                                      <p:cBhvr>
                                        <p:cTn id="6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48" grpId="0"/>
      <p:bldP spid="49" grpId="0"/>
      <p:bldP spid="50" grpId="0"/>
      <p:bldP spid="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Freeform 7"/>
          <p:cNvSpPr>
            <a:spLocks/>
          </p:cNvSpPr>
          <p:nvPr/>
        </p:nvSpPr>
        <p:spPr bwMode="auto">
          <a:xfrm>
            <a:off x="2791930" y="1205986"/>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rgbClr val="007CD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6" name="组合 25"/>
          <p:cNvGrpSpPr/>
          <p:nvPr/>
        </p:nvGrpSpPr>
        <p:grpSpPr>
          <a:xfrm>
            <a:off x="2791775" y="967751"/>
            <a:ext cx="1149740" cy="1149740"/>
            <a:chOff x="2342140" y="893355"/>
            <a:chExt cx="1149740" cy="1149740"/>
          </a:xfrm>
        </p:grpSpPr>
        <p:grpSp>
          <p:nvGrpSpPr>
            <p:cNvPr id="27" name="组合 26"/>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KSO_Shape"/>
            <p:cNvSpPr>
              <a:spLocks/>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07CD0"/>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31" name="组合 30"/>
          <p:cNvGrpSpPr/>
          <p:nvPr/>
        </p:nvGrpSpPr>
        <p:grpSpPr>
          <a:xfrm>
            <a:off x="2285331" y="2286106"/>
            <a:ext cx="1149740" cy="1149740"/>
            <a:chOff x="1835696" y="2211710"/>
            <a:chExt cx="1149740" cy="1149740"/>
          </a:xfrm>
        </p:grpSpPr>
        <p:grpSp>
          <p:nvGrpSpPr>
            <p:cNvPr id="32" name="组合 31"/>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KSO_Shape"/>
            <p:cNvSpPr>
              <a:spLocks/>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07CD0"/>
            </a:solidFill>
            <a:ln>
              <a:noFill/>
            </a:ln>
            <a:extLst/>
          </p:spPr>
          <p:txBody>
            <a:bodyPr bIns="360000"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36" name="组合 35"/>
          <p:cNvGrpSpPr/>
          <p:nvPr/>
        </p:nvGrpSpPr>
        <p:grpSpPr>
          <a:xfrm>
            <a:off x="2933403" y="3510242"/>
            <a:ext cx="1149740" cy="1149740"/>
            <a:chOff x="2483768" y="3435846"/>
            <a:chExt cx="1149740" cy="1149740"/>
          </a:xfrm>
        </p:grpSpPr>
        <p:grpSp>
          <p:nvGrpSpPr>
            <p:cNvPr id="37" name="组合 36"/>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KSO_Shape"/>
            <p:cNvSpPr>
              <a:spLocks/>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07CD0"/>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41" name="TextBox 40"/>
          <p:cNvSpPr txBox="1"/>
          <p:nvPr/>
        </p:nvSpPr>
        <p:spPr>
          <a:xfrm>
            <a:off x="1421235" y="1316053"/>
            <a:ext cx="1036867" cy="215444"/>
          </a:xfrm>
          <a:prstGeom prst="rect">
            <a:avLst/>
          </a:prstGeom>
          <a:noFill/>
        </p:spPr>
        <p:txBody>
          <a:bodyPr wrap="square" lIns="0" tIns="0" rIns="0" bIns="0" rtlCol="0">
            <a:spAutoFit/>
          </a:bodyPr>
          <a:lstStyle/>
          <a:p>
            <a:pPr algn="ctr"/>
            <a:r>
              <a:rPr lang="zh-CN" altLang="en-US" sz="1400" b="1" dirty="0">
                <a:latin typeface="微软雅黑" pitchFamily="34" charset="-122"/>
                <a:ea typeface="微软雅黑" pitchFamily="34" charset="-122"/>
              </a:rPr>
              <a:t>标题内容</a:t>
            </a:r>
          </a:p>
        </p:txBody>
      </p:sp>
      <p:sp>
        <p:nvSpPr>
          <p:cNvPr id="42" name="TextBox 41"/>
          <p:cNvSpPr txBox="1"/>
          <p:nvPr/>
        </p:nvSpPr>
        <p:spPr>
          <a:xfrm>
            <a:off x="1254787" y="1646466"/>
            <a:ext cx="1203316" cy="169277"/>
          </a:xfrm>
          <a:prstGeom prst="rect">
            <a:avLst/>
          </a:prstGeom>
          <a:noFill/>
        </p:spPr>
        <p:txBody>
          <a:bodyPr wrap="square" lIns="0" tIns="0" rIns="0" bIns="0" rtlCol="0">
            <a:spAutoFit/>
          </a:bodyPr>
          <a:lstStyle/>
          <a:p>
            <a:pPr algn="ctr"/>
            <a:r>
              <a:rPr lang="zh-CN" altLang="en-US" sz="1100" dirty="0">
                <a:latin typeface="微软雅黑" pitchFamily="34" charset="-122"/>
                <a:ea typeface="微软雅黑" pitchFamily="34" charset="-122"/>
              </a:rPr>
              <a:t>点击输入说明文字</a:t>
            </a:r>
          </a:p>
        </p:txBody>
      </p:sp>
      <p:sp>
        <p:nvSpPr>
          <p:cNvPr id="43" name="TextBox 42"/>
          <p:cNvSpPr txBox="1"/>
          <p:nvPr/>
        </p:nvSpPr>
        <p:spPr>
          <a:xfrm>
            <a:off x="755576" y="2650413"/>
            <a:ext cx="1331318" cy="215444"/>
          </a:xfrm>
          <a:prstGeom prst="rect">
            <a:avLst/>
          </a:prstGeom>
          <a:noFill/>
        </p:spPr>
        <p:txBody>
          <a:bodyPr wrap="square" lIns="0" tIns="0" rIns="0" bIns="0" rtlCol="0">
            <a:spAutoFit/>
          </a:bodyPr>
          <a:lstStyle/>
          <a:p>
            <a:pPr algn="ctr"/>
            <a:r>
              <a:rPr lang="zh-CN" altLang="en-US" sz="1400" b="1" dirty="0">
                <a:latin typeface="微软雅黑" pitchFamily="34" charset="-122"/>
                <a:ea typeface="微软雅黑" pitchFamily="34" charset="-122"/>
              </a:rPr>
              <a:t>标题内容</a:t>
            </a:r>
          </a:p>
        </p:txBody>
      </p:sp>
      <p:sp>
        <p:nvSpPr>
          <p:cNvPr id="44" name="TextBox 43"/>
          <p:cNvSpPr txBox="1"/>
          <p:nvPr/>
        </p:nvSpPr>
        <p:spPr>
          <a:xfrm>
            <a:off x="837982" y="2980826"/>
            <a:ext cx="1166506" cy="169277"/>
          </a:xfrm>
          <a:prstGeom prst="rect">
            <a:avLst/>
          </a:prstGeom>
          <a:noFill/>
        </p:spPr>
        <p:txBody>
          <a:bodyPr wrap="square" lIns="0" tIns="0" rIns="0" bIns="0" rtlCol="0">
            <a:spAutoFit/>
          </a:bodyPr>
          <a:lstStyle/>
          <a:p>
            <a:pPr algn="ctr"/>
            <a:r>
              <a:rPr lang="zh-CN" altLang="en-US" sz="1100" dirty="0">
                <a:latin typeface="微软雅黑" pitchFamily="34" charset="-122"/>
                <a:ea typeface="微软雅黑" pitchFamily="34" charset="-122"/>
              </a:rPr>
              <a:t>点击输入说明文字</a:t>
            </a:r>
          </a:p>
        </p:txBody>
      </p:sp>
      <p:sp>
        <p:nvSpPr>
          <p:cNvPr id="45" name="TextBox 44"/>
          <p:cNvSpPr txBox="1"/>
          <p:nvPr/>
        </p:nvSpPr>
        <p:spPr>
          <a:xfrm>
            <a:off x="1432434" y="4050404"/>
            <a:ext cx="1166506" cy="215444"/>
          </a:xfrm>
          <a:prstGeom prst="rect">
            <a:avLst/>
          </a:prstGeom>
          <a:noFill/>
        </p:spPr>
        <p:txBody>
          <a:bodyPr wrap="square" lIns="0" tIns="0" rIns="0" bIns="0" rtlCol="0">
            <a:spAutoFit/>
          </a:bodyPr>
          <a:lstStyle/>
          <a:p>
            <a:pPr algn="ctr"/>
            <a:r>
              <a:rPr lang="zh-CN" altLang="en-US" sz="1400" b="1" dirty="0">
                <a:latin typeface="微软雅黑" pitchFamily="34" charset="-122"/>
                <a:ea typeface="微软雅黑" pitchFamily="34" charset="-122"/>
              </a:rPr>
              <a:t>标题内容</a:t>
            </a:r>
          </a:p>
        </p:txBody>
      </p:sp>
      <p:sp>
        <p:nvSpPr>
          <p:cNvPr id="46" name="TextBox 45"/>
          <p:cNvSpPr txBox="1"/>
          <p:nvPr/>
        </p:nvSpPr>
        <p:spPr>
          <a:xfrm>
            <a:off x="1432434" y="4380817"/>
            <a:ext cx="1166506" cy="169277"/>
          </a:xfrm>
          <a:prstGeom prst="rect">
            <a:avLst/>
          </a:prstGeom>
          <a:noFill/>
        </p:spPr>
        <p:txBody>
          <a:bodyPr wrap="square" lIns="0" tIns="0" rIns="0" bIns="0" rtlCol="0">
            <a:spAutoFit/>
          </a:bodyPr>
          <a:lstStyle/>
          <a:p>
            <a:pPr algn="ctr"/>
            <a:r>
              <a:rPr lang="zh-CN" altLang="en-US" sz="1100" dirty="0">
                <a:latin typeface="微软雅黑" pitchFamily="34" charset="-122"/>
                <a:ea typeface="微软雅黑" pitchFamily="34" charset="-122"/>
              </a:rPr>
              <a:t>点击输入说明文字</a:t>
            </a:r>
          </a:p>
        </p:txBody>
      </p:sp>
      <p:sp>
        <p:nvSpPr>
          <p:cNvPr id="47" name="圆角矩形 46"/>
          <p:cNvSpPr/>
          <p:nvPr/>
        </p:nvSpPr>
        <p:spPr>
          <a:xfrm>
            <a:off x="4716016" y="1451136"/>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ea typeface="微软雅黑" pitchFamily="34" charset="-122"/>
            </a:endParaRPr>
          </a:p>
        </p:txBody>
      </p:sp>
      <p:sp>
        <p:nvSpPr>
          <p:cNvPr id="48" name="圆角矩形 47"/>
          <p:cNvSpPr/>
          <p:nvPr/>
        </p:nvSpPr>
        <p:spPr>
          <a:xfrm>
            <a:off x="4716016" y="2009844"/>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ea typeface="微软雅黑" pitchFamily="34" charset="-122"/>
            </a:endParaRPr>
          </a:p>
        </p:txBody>
      </p:sp>
      <p:sp>
        <p:nvSpPr>
          <p:cNvPr id="49" name="圆角矩形 48"/>
          <p:cNvSpPr/>
          <p:nvPr/>
        </p:nvSpPr>
        <p:spPr>
          <a:xfrm>
            <a:off x="4716016" y="2568552"/>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ea typeface="微软雅黑" pitchFamily="34" charset="-122"/>
            </a:endParaRPr>
          </a:p>
        </p:txBody>
      </p:sp>
      <p:sp>
        <p:nvSpPr>
          <p:cNvPr id="50" name="圆角矩形 49"/>
          <p:cNvSpPr/>
          <p:nvPr/>
        </p:nvSpPr>
        <p:spPr>
          <a:xfrm>
            <a:off x="4716016" y="3127260"/>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ea typeface="微软雅黑" pitchFamily="34" charset="-122"/>
            </a:endParaRPr>
          </a:p>
        </p:txBody>
      </p:sp>
      <p:sp>
        <p:nvSpPr>
          <p:cNvPr id="51" name="圆角矩形 50"/>
          <p:cNvSpPr/>
          <p:nvPr/>
        </p:nvSpPr>
        <p:spPr>
          <a:xfrm>
            <a:off x="4716016" y="3685968"/>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ea typeface="微软雅黑" pitchFamily="34" charset="-122"/>
            </a:endParaRPr>
          </a:p>
        </p:txBody>
      </p:sp>
      <p:sp>
        <p:nvSpPr>
          <p:cNvPr id="55" name="TextBox 54"/>
          <p:cNvSpPr txBox="1"/>
          <p:nvPr/>
        </p:nvSpPr>
        <p:spPr>
          <a:xfrm>
            <a:off x="5066878" y="1609172"/>
            <a:ext cx="2313434" cy="161583"/>
          </a:xfrm>
          <a:prstGeom prst="rect">
            <a:avLst/>
          </a:prstGeom>
          <a:noFill/>
        </p:spPr>
        <p:txBody>
          <a:bodyPr wrap="square" lIns="0" tIns="0" rIns="0" bIns="0" rtlCol="0">
            <a:spAutoFit/>
          </a:bodyPr>
          <a:lstStyle/>
          <a:p>
            <a:pPr algn="just"/>
            <a:r>
              <a:rPr lang="zh-CN" altLang="en-US" sz="1050" dirty="0">
                <a:latin typeface="微软雅黑" pitchFamily="34" charset="-122"/>
                <a:ea typeface="微软雅黑" pitchFamily="34" charset="-122"/>
              </a:rPr>
              <a:t>单击此处填加文字内容</a:t>
            </a:r>
            <a:endParaRPr lang="en-US" altLang="zh-CN" sz="1050" dirty="0">
              <a:latin typeface="微软雅黑" pitchFamily="34" charset="-122"/>
              <a:ea typeface="微软雅黑" pitchFamily="34" charset="-122"/>
            </a:endParaRPr>
          </a:p>
        </p:txBody>
      </p:sp>
      <p:sp>
        <p:nvSpPr>
          <p:cNvPr id="56" name="TextBox 55"/>
          <p:cNvSpPr txBox="1"/>
          <p:nvPr/>
        </p:nvSpPr>
        <p:spPr>
          <a:xfrm>
            <a:off x="5066878" y="2167880"/>
            <a:ext cx="2313434" cy="161583"/>
          </a:xfrm>
          <a:prstGeom prst="rect">
            <a:avLst/>
          </a:prstGeom>
          <a:noFill/>
        </p:spPr>
        <p:txBody>
          <a:bodyPr wrap="square" lIns="0" tIns="0" rIns="0" bIns="0" rtlCol="0">
            <a:spAutoFit/>
          </a:bodyPr>
          <a:lstStyle/>
          <a:p>
            <a:pPr algn="just"/>
            <a:r>
              <a:rPr lang="zh-CN" altLang="en-US" sz="1050" dirty="0">
                <a:latin typeface="微软雅黑" pitchFamily="34" charset="-122"/>
                <a:ea typeface="微软雅黑" pitchFamily="34" charset="-122"/>
              </a:rPr>
              <a:t>单击此处填加文字内容</a:t>
            </a:r>
            <a:endParaRPr lang="en-US" altLang="zh-CN" sz="1050" dirty="0">
              <a:latin typeface="微软雅黑" pitchFamily="34" charset="-122"/>
              <a:ea typeface="微软雅黑" pitchFamily="34" charset="-122"/>
            </a:endParaRPr>
          </a:p>
        </p:txBody>
      </p:sp>
      <p:sp>
        <p:nvSpPr>
          <p:cNvPr id="57" name="TextBox 56"/>
          <p:cNvSpPr txBox="1"/>
          <p:nvPr/>
        </p:nvSpPr>
        <p:spPr>
          <a:xfrm>
            <a:off x="5066878" y="2726588"/>
            <a:ext cx="2313434" cy="161583"/>
          </a:xfrm>
          <a:prstGeom prst="rect">
            <a:avLst/>
          </a:prstGeom>
          <a:noFill/>
        </p:spPr>
        <p:txBody>
          <a:bodyPr wrap="square" lIns="0" tIns="0" rIns="0" bIns="0" rtlCol="0">
            <a:spAutoFit/>
          </a:bodyPr>
          <a:lstStyle/>
          <a:p>
            <a:pPr algn="just"/>
            <a:r>
              <a:rPr lang="zh-CN" altLang="en-US" sz="1050" dirty="0">
                <a:latin typeface="微软雅黑" pitchFamily="34" charset="-122"/>
                <a:ea typeface="微软雅黑" pitchFamily="34" charset="-122"/>
              </a:rPr>
              <a:t>单击此处填加文字内容</a:t>
            </a:r>
            <a:endParaRPr lang="en-US" altLang="zh-CN" sz="1050" dirty="0">
              <a:latin typeface="微软雅黑" pitchFamily="34" charset="-122"/>
              <a:ea typeface="微软雅黑" pitchFamily="34" charset="-122"/>
            </a:endParaRPr>
          </a:p>
        </p:txBody>
      </p:sp>
      <p:sp>
        <p:nvSpPr>
          <p:cNvPr id="58" name="TextBox 57"/>
          <p:cNvSpPr txBox="1"/>
          <p:nvPr/>
        </p:nvSpPr>
        <p:spPr>
          <a:xfrm>
            <a:off x="5066878" y="3285296"/>
            <a:ext cx="2313434" cy="161583"/>
          </a:xfrm>
          <a:prstGeom prst="rect">
            <a:avLst/>
          </a:prstGeom>
          <a:noFill/>
        </p:spPr>
        <p:txBody>
          <a:bodyPr wrap="square" lIns="0" tIns="0" rIns="0" bIns="0" rtlCol="0">
            <a:spAutoFit/>
          </a:bodyPr>
          <a:lstStyle/>
          <a:p>
            <a:pPr algn="just"/>
            <a:r>
              <a:rPr lang="zh-CN" altLang="en-US" sz="1050" dirty="0">
                <a:latin typeface="微软雅黑" pitchFamily="34" charset="-122"/>
                <a:ea typeface="微软雅黑" pitchFamily="34" charset="-122"/>
              </a:rPr>
              <a:t>单击此处填加文字内容</a:t>
            </a:r>
            <a:endParaRPr lang="en-US" altLang="zh-CN" sz="1050" dirty="0">
              <a:latin typeface="微软雅黑" pitchFamily="34" charset="-122"/>
              <a:ea typeface="微软雅黑" pitchFamily="34" charset="-122"/>
            </a:endParaRPr>
          </a:p>
        </p:txBody>
      </p:sp>
      <p:sp>
        <p:nvSpPr>
          <p:cNvPr id="59" name="TextBox 58"/>
          <p:cNvSpPr txBox="1"/>
          <p:nvPr/>
        </p:nvSpPr>
        <p:spPr>
          <a:xfrm>
            <a:off x="5066878" y="3844004"/>
            <a:ext cx="2313434" cy="161583"/>
          </a:xfrm>
          <a:prstGeom prst="rect">
            <a:avLst/>
          </a:prstGeom>
          <a:noFill/>
        </p:spPr>
        <p:txBody>
          <a:bodyPr wrap="square" lIns="0" tIns="0" rIns="0" bIns="0" rtlCol="0">
            <a:spAutoFit/>
          </a:bodyPr>
          <a:lstStyle/>
          <a:p>
            <a:pPr algn="just"/>
            <a:r>
              <a:rPr lang="en-US" altLang="zh-CN" sz="1050" dirty="0">
                <a:latin typeface="微软雅黑" pitchFamily="34" charset="-122"/>
                <a:ea typeface="微软雅黑" pitchFamily="34" charset="-122"/>
              </a:rPr>
              <a:t>…………</a:t>
            </a:r>
          </a:p>
        </p:txBody>
      </p:sp>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childTnLst>
                                </p:cTn>
                              </p:par>
                              <p:par>
                                <p:cTn id="26" presetID="53" presetClass="entr" presetSubtype="16"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par>
                                <p:cTn id="31" presetID="53" presetClass="entr" presetSubtype="16"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childTnLst>
                          </p:cTn>
                        </p:par>
                        <p:par>
                          <p:cTn id="36" fill="hold">
                            <p:stCondLst>
                              <p:cond delay="1860"/>
                            </p:stCondLst>
                            <p:childTnLst>
                              <p:par>
                                <p:cTn id="37" presetID="22" presetClass="entr" presetSubtype="1"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par>
                          <p:cTn id="40" fill="hold">
                            <p:stCondLst>
                              <p:cond delay="2360"/>
                            </p:stCondLst>
                            <p:childTnLst>
                              <p:par>
                                <p:cTn id="41" presetID="26"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290">
                                          <p:stCondLst>
                                            <p:cond delay="0"/>
                                          </p:stCondLst>
                                        </p:cTn>
                                        <p:tgtEl>
                                          <p:spTgt spid="41"/>
                                        </p:tgtEl>
                                      </p:cBhvr>
                                    </p:animEffect>
                                    <p:anim calcmode="lin" valueType="num">
                                      <p:cBhvr>
                                        <p:cTn id="44"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49" dur="13">
                                          <p:stCondLst>
                                            <p:cond delay="325"/>
                                          </p:stCondLst>
                                        </p:cTn>
                                        <p:tgtEl>
                                          <p:spTgt spid="41"/>
                                        </p:tgtEl>
                                      </p:cBhvr>
                                      <p:to x="100000" y="60000"/>
                                    </p:animScale>
                                    <p:animScale>
                                      <p:cBhvr>
                                        <p:cTn id="50" dur="83" decel="50000">
                                          <p:stCondLst>
                                            <p:cond delay="338"/>
                                          </p:stCondLst>
                                        </p:cTn>
                                        <p:tgtEl>
                                          <p:spTgt spid="41"/>
                                        </p:tgtEl>
                                      </p:cBhvr>
                                      <p:to x="100000" y="100000"/>
                                    </p:animScale>
                                    <p:animScale>
                                      <p:cBhvr>
                                        <p:cTn id="51" dur="13">
                                          <p:stCondLst>
                                            <p:cond delay="656"/>
                                          </p:stCondLst>
                                        </p:cTn>
                                        <p:tgtEl>
                                          <p:spTgt spid="41"/>
                                        </p:tgtEl>
                                      </p:cBhvr>
                                      <p:to x="100000" y="80000"/>
                                    </p:animScale>
                                    <p:animScale>
                                      <p:cBhvr>
                                        <p:cTn id="52" dur="83" decel="50000">
                                          <p:stCondLst>
                                            <p:cond delay="669"/>
                                          </p:stCondLst>
                                        </p:cTn>
                                        <p:tgtEl>
                                          <p:spTgt spid="41"/>
                                        </p:tgtEl>
                                      </p:cBhvr>
                                      <p:to x="100000" y="100000"/>
                                    </p:animScale>
                                    <p:animScale>
                                      <p:cBhvr>
                                        <p:cTn id="53" dur="13">
                                          <p:stCondLst>
                                            <p:cond delay="821"/>
                                          </p:stCondLst>
                                        </p:cTn>
                                        <p:tgtEl>
                                          <p:spTgt spid="41"/>
                                        </p:tgtEl>
                                      </p:cBhvr>
                                      <p:to x="100000" y="90000"/>
                                    </p:animScale>
                                    <p:animScale>
                                      <p:cBhvr>
                                        <p:cTn id="54" dur="83" decel="50000">
                                          <p:stCondLst>
                                            <p:cond delay="834"/>
                                          </p:stCondLst>
                                        </p:cTn>
                                        <p:tgtEl>
                                          <p:spTgt spid="41"/>
                                        </p:tgtEl>
                                      </p:cBhvr>
                                      <p:to x="100000" y="100000"/>
                                    </p:animScale>
                                    <p:animScale>
                                      <p:cBhvr>
                                        <p:cTn id="55" dur="13">
                                          <p:stCondLst>
                                            <p:cond delay="904"/>
                                          </p:stCondLst>
                                        </p:cTn>
                                        <p:tgtEl>
                                          <p:spTgt spid="41"/>
                                        </p:tgtEl>
                                      </p:cBhvr>
                                      <p:to x="100000" y="95000"/>
                                    </p:animScale>
                                    <p:animScale>
                                      <p:cBhvr>
                                        <p:cTn id="56" dur="83" decel="50000">
                                          <p:stCondLst>
                                            <p:cond delay="917"/>
                                          </p:stCondLst>
                                        </p:cTn>
                                        <p:tgtEl>
                                          <p:spTgt spid="41"/>
                                        </p:tgtEl>
                                      </p:cBhvr>
                                      <p:to x="100000" y="100000"/>
                                    </p:animScale>
                                  </p:childTnLst>
                                </p:cTn>
                              </p:par>
                              <p:par>
                                <p:cTn id="57" presetID="26" presetClass="entr" presetSubtype="0" fill="hold" grpId="0" nodeType="withEffect">
                                  <p:stCondLst>
                                    <p:cond delay="100"/>
                                  </p:stCondLst>
                                  <p:childTnLst>
                                    <p:set>
                                      <p:cBhvr>
                                        <p:cTn id="58" dur="1" fill="hold">
                                          <p:stCondLst>
                                            <p:cond delay="0"/>
                                          </p:stCondLst>
                                        </p:cTn>
                                        <p:tgtEl>
                                          <p:spTgt spid="42"/>
                                        </p:tgtEl>
                                        <p:attrNameLst>
                                          <p:attrName>style.visibility</p:attrName>
                                        </p:attrNameLst>
                                      </p:cBhvr>
                                      <p:to>
                                        <p:strVal val="visible"/>
                                      </p:to>
                                    </p:set>
                                    <p:animEffect transition="in" filter="wipe(down)">
                                      <p:cBhvr>
                                        <p:cTn id="59" dur="290">
                                          <p:stCondLst>
                                            <p:cond delay="0"/>
                                          </p:stCondLst>
                                        </p:cTn>
                                        <p:tgtEl>
                                          <p:spTgt spid="42"/>
                                        </p:tgtEl>
                                      </p:cBhvr>
                                    </p:animEffect>
                                    <p:anim calcmode="lin" valueType="num">
                                      <p:cBhvr>
                                        <p:cTn id="60" dur="911"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1" dur="332"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2" dur="332" tmFilter="0, 0; 0.125,0.2665; 0.25,0.4; 0.375,0.465; 0.5,0.5;  0.625,0.535; 0.75,0.6; 0.875,0.7335; 1,1">
                                          <p:stCondLst>
                                            <p:cond delay="332"/>
                                          </p:stCondLst>
                                        </p:cTn>
                                        <p:tgtEl>
                                          <p:spTgt spid="42"/>
                                        </p:tgtEl>
                                        <p:attrNameLst>
                                          <p:attrName>ppt_y</p:attrName>
                                        </p:attrNameLst>
                                      </p:cBhvr>
                                      <p:tavLst>
                                        <p:tav tm="0" fmla="#ppt_y-sin(pi*$)/9">
                                          <p:val>
                                            <p:fltVal val="0"/>
                                          </p:val>
                                        </p:tav>
                                        <p:tav tm="100000">
                                          <p:val>
                                            <p:fltVal val="1"/>
                                          </p:val>
                                        </p:tav>
                                      </p:tavLst>
                                    </p:anim>
                                    <p:anim calcmode="lin" valueType="num">
                                      <p:cBhvr>
                                        <p:cTn id="63" dur="166" tmFilter="0, 0; 0.125,0.2665; 0.25,0.4; 0.375,0.465; 0.5,0.5;  0.625,0.535; 0.75,0.6; 0.875,0.7335; 1,1">
                                          <p:stCondLst>
                                            <p:cond delay="662"/>
                                          </p:stCondLst>
                                        </p:cTn>
                                        <p:tgtEl>
                                          <p:spTgt spid="42"/>
                                        </p:tgtEl>
                                        <p:attrNameLst>
                                          <p:attrName>ppt_y</p:attrName>
                                        </p:attrNameLst>
                                      </p:cBhvr>
                                      <p:tavLst>
                                        <p:tav tm="0" fmla="#ppt_y-sin(pi*$)/27">
                                          <p:val>
                                            <p:fltVal val="0"/>
                                          </p:val>
                                        </p:tav>
                                        <p:tav tm="100000">
                                          <p:val>
                                            <p:fltVal val="1"/>
                                          </p:val>
                                        </p:tav>
                                      </p:tavLst>
                                    </p:anim>
                                    <p:anim calcmode="lin" valueType="num">
                                      <p:cBhvr>
                                        <p:cTn id="64" dur="82" tmFilter="0, 0; 0.125,0.2665; 0.25,0.4; 0.375,0.465; 0.5,0.5;  0.625,0.535; 0.75,0.6; 0.875,0.7335; 1,1">
                                          <p:stCondLst>
                                            <p:cond delay="828"/>
                                          </p:stCondLst>
                                        </p:cTn>
                                        <p:tgtEl>
                                          <p:spTgt spid="42"/>
                                        </p:tgtEl>
                                        <p:attrNameLst>
                                          <p:attrName>ppt_y</p:attrName>
                                        </p:attrNameLst>
                                      </p:cBhvr>
                                      <p:tavLst>
                                        <p:tav tm="0" fmla="#ppt_y-sin(pi*$)/81">
                                          <p:val>
                                            <p:fltVal val="0"/>
                                          </p:val>
                                        </p:tav>
                                        <p:tav tm="100000">
                                          <p:val>
                                            <p:fltVal val="1"/>
                                          </p:val>
                                        </p:tav>
                                      </p:tavLst>
                                    </p:anim>
                                    <p:animScale>
                                      <p:cBhvr>
                                        <p:cTn id="65" dur="13">
                                          <p:stCondLst>
                                            <p:cond delay="325"/>
                                          </p:stCondLst>
                                        </p:cTn>
                                        <p:tgtEl>
                                          <p:spTgt spid="42"/>
                                        </p:tgtEl>
                                      </p:cBhvr>
                                      <p:to x="100000" y="60000"/>
                                    </p:animScale>
                                    <p:animScale>
                                      <p:cBhvr>
                                        <p:cTn id="66" dur="83" decel="50000">
                                          <p:stCondLst>
                                            <p:cond delay="338"/>
                                          </p:stCondLst>
                                        </p:cTn>
                                        <p:tgtEl>
                                          <p:spTgt spid="42"/>
                                        </p:tgtEl>
                                      </p:cBhvr>
                                      <p:to x="100000" y="100000"/>
                                    </p:animScale>
                                    <p:animScale>
                                      <p:cBhvr>
                                        <p:cTn id="67" dur="13">
                                          <p:stCondLst>
                                            <p:cond delay="656"/>
                                          </p:stCondLst>
                                        </p:cTn>
                                        <p:tgtEl>
                                          <p:spTgt spid="42"/>
                                        </p:tgtEl>
                                      </p:cBhvr>
                                      <p:to x="100000" y="80000"/>
                                    </p:animScale>
                                    <p:animScale>
                                      <p:cBhvr>
                                        <p:cTn id="68" dur="83" decel="50000">
                                          <p:stCondLst>
                                            <p:cond delay="669"/>
                                          </p:stCondLst>
                                        </p:cTn>
                                        <p:tgtEl>
                                          <p:spTgt spid="42"/>
                                        </p:tgtEl>
                                      </p:cBhvr>
                                      <p:to x="100000" y="100000"/>
                                    </p:animScale>
                                    <p:animScale>
                                      <p:cBhvr>
                                        <p:cTn id="69" dur="13">
                                          <p:stCondLst>
                                            <p:cond delay="821"/>
                                          </p:stCondLst>
                                        </p:cTn>
                                        <p:tgtEl>
                                          <p:spTgt spid="42"/>
                                        </p:tgtEl>
                                      </p:cBhvr>
                                      <p:to x="100000" y="90000"/>
                                    </p:animScale>
                                    <p:animScale>
                                      <p:cBhvr>
                                        <p:cTn id="70" dur="83" decel="50000">
                                          <p:stCondLst>
                                            <p:cond delay="834"/>
                                          </p:stCondLst>
                                        </p:cTn>
                                        <p:tgtEl>
                                          <p:spTgt spid="42"/>
                                        </p:tgtEl>
                                      </p:cBhvr>
                                      <p:to x="100000" y="100000"/>
                                    </p:animScale>
                                    <p:animScale>
                                      <p:cBhvr>
                                        <p:cTn id="71" dur="13">
                                          <p:stCondLst>
                                            <p:cond delay="904"/>
                                          </p:stCondLst>
                                        </p:cTn>
                                        <p:tgtEl>
                                          <p:spTgt spid="42"/>
                                        </p:tgtEl>
                                      </p:cBhvr>
                                      <p:to x="100000" y="95000"/>
                                    </p:animScale>
                                    <p:animScale>
                                      <p:cBhvr>
                                        <p:cTn id="72" dur="83" decel="50000">
                                          <p:stCondLst>
                                            <p:cond delay="917"/>
                                          </p:stCondLst>
                                        </p:cTn>
                                        <p:tgtEl>
                                          <p:spTgt spid="42"/>
                                        </p:tgtEl>
                                      </p:cBhvr>
                                      <p:to x="100000" y="100000"/>
                                    </p:animScale>
                                  </p:childTnLst>
                                </p:cTn>
                              </p:par>
                              <p:par>
                                <p:cTn id="73" presetID="26" presetClass="entr" presetSubtype="0" fill="hold" grpId="0" nodeType="withEffect">
                                  <p:stCondLst>
                                    <p:cond delay="20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290">
                                          <p:stCondLst>
                                            <p:cond delay="0"/>
                                          </p:stCondLst>
                                        </p:cTn>
                                        <p:tgtEl>
                                          <p:spTgt spid="43"/>
                                        </p:tgtEl>
                                      </p:cBhvr>
                                    </p:animEffect>
                                    <p:anim calcmode="lin" valueType="num">
                                      <p:cBhvr>
                                        <p:cTn id="76" dur="911"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77" dur="332"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78" dur="332" tmFilter="0, 0; 0.125,0.2665; 0.25,0.4; 0.375,0.465; 0.5,0.5;  0.625,0.535; 0.75,0.6; 0.875,0.7335; 1,1">
                                          <p:stCondLst>
                                            <p:cond delay="332"/>
                                          </p:stCondLst>
                                        </p:cTn>
                                        <p:tgtEl>
                                          <p:spTgt spid="43"/>
                                        </p:tgtEl>
                                        <p:attrNameLst>
                                          <p:attrName>ppt_y</p:attrName>
                                        </p:attrNameLst>
                                      </p:cBhvr>
                                      <p:tavLst>
                                        <p:tav tm="0" fmla="#ppt_y-sin(pi*$)/9">
                                          <p:val>
                                            <p:fltVal val="0"/>
                                          </p:val>
                                        </p:tav>
                                        <p:tav tm="100000">
                                          <p:val>
                                            <p:fltVal val="1"/>
                                          </p:val>
                                        </p:tav>
                                      </p:tavLst>
                                    </p:anim>
                                    <p:anim calcmode="lin" valueType="num">
                                      <p:cBhvr>
                                        <p:cTn id="79" dur="166" tmFilter="0, 0; 0.125,0.2665; 0.25,0.4; 0.375,0.465; 0.5,0.5;  0.625,0.535; 0.75,0.6; 0.875,0.7335; 1,1">
                                          <p:stCondLst>
                                            <p:cond delay="662"/>
                                          </p:stCondLst>
                                        </p:cTn>
                                        <p:tgtEl>
                                          <p:spTgt spid="43"/>
                                        </p:tgtEl>
                                        <p:attrNameLst>
                                          <p:attrName>ppt_y</p:attrName>
                                        </p:attrNameLst>
                                      </p:cBhvr>
                                      <p:tavLst>
                                        <p:tav tm="0" fmla="#ppt_y-sin(pi*$)/27">
                                          <p:val>
                                            <p:fltVal val="0"/>
                                          </p:val>
                                        </p:tav>
                                        <p:tav tm="100000">
                                          <p:val>
                                            <p:fltVal val="1"/>
                                          </p:val>
                                        </p:tav>
                                      </p:tavLst>
                                    </p:anim>
                                    <p:anim calcmode="lin" valueType="num">
                                      <p:cBhvr>
                                        <p:cTn id="80" dur="82" tmFilter="0, 0; 0.125,0.2665; 0.25,0.4; 0.375,0.465; 0.5,0.5;  0.625,0.535; 0.75,0.6; 0.875,0.7335; 1,1">
                                          <p:stCondLst>
                                            <p:cond delay="828"/>
                                          </p:stCondLst>
                                        </p:cTn>
                                        <p:tgtEl>
                                          <p:spTgt spid="43"/>
                                        </p:tgtEl>
                                        <p:attrNameLst>
                                          <p:attrName>ppt_y</p:attrName>
                                        </p:attrNameLst>
                                      </p:cBhvr>
                                      <p:tavLst>
                                        <p:tav tm="0" fmla="#ppt_y-sin(pi*$)/81">
                                          <p:val>
                                            <p:fltVal val="0"/>
                                          </p:val>
                                        </p:tav>
                                        <p:tav tm="100000">
                                          <p:val>
                                            <p:fltVal val="1"/>
                                          </p:val>
                                        </p:tav>
                                      </p:tavLst>
                                    </p:anim>
                                    <p:animScale>
                                      <p:cBhvr>
                                        <p:cTn id="81" dur="13">
                                          <p:stCondLst>
                                            <p:cond delay="325"/>
                                          </p:stCondLst>
                                        </p:cTn>
                                        <p:tgtEl>
                                          <p:spTgt spid="43"/>
                                        </p:tgtEl>
                                      </p:cBhvr>
                                      <p:to x="100000" y="60000"/>
                                    </p:animScale>
                                    <p:animScale>
                                      <p:cBhvr>
                                        <p:cTn id="82" dur="83" decel="50000">
                                          <p:stCondLst>
                                            <p:cond delay="338"/>
                                          </p:stCondLst>
                                        </p:cTn>
                                        <p:tgtEl>
                                          <p:spTgt spid="43"/>
                                        </p:tgtEl>
                                      </p:cBhvr>
                                      <p:to x="100000" y="100000"/>
                                    </p:animScale>
                                    <p:animScale>
                                      <p:cBhvr>
                                        <p:cTn id="83" dur="13">
                                          <p:stCondLst>
                                            <p:cond delay="656"/>
                                          </p:stCondLst>
                                        </p:cTn>
                                        <p:tgtEl>
                                          <p:spTgt spid="43"/>
                                        </p:tgtEl>
                                      </p:cBhvr>
                                      <p:to x="100000" y="80000"/>
                                    </p:animScale>
                                    <p:animScale>
                                      <p:cBhvr>
                                        <p:cTn id="84" dur="83" decel="50000">
                                          <p:stCondLst>
                                            <p:cond delay="669"/>
                                          </p:stCondLst>
                                        </p:cTn>
                                        <p:tgtEl>
                                          <p:spTgt spid="43"/>
                                        </p:tgtEl>
                                      </p:cBhvr>
                                      <p:to x="100000" y="100000"/>
                                    </p:animScale>
                                    <p:animScale>
                                      <p:cBhvr>
                                        <p:cTn id="85" dur="13">
                                          <p:stCondLst>
                                            <p:cond delay="821"/>
                                          </p:stCondLst>
                                        </p:cTn>
                                        <p:tgtEl>
                                          <p:spTgt spid="43"/>
                                        </p:tgtEl>
                                      </p:cBhvr>
                                      <p:to x="100000" y="90000"/>
                                    </p:animScale>
                                    <p:animScale>
                                      <p:cBhvr>
                                        <p:cTn id="86" dur="83" decel="50000">
                                          <p:stCondLst>
                                            <p:cond delay="834"/>
                                          </p:stCondLst>
                                        </p:cTn>
                                        <p:tgtEl>
                                          <p:spTgt spid="43"/>
                                        </p:tgtEl>
                                      </p:cBhvr>
                                      <p:to x="100000" y="100000"/>
                                    </p:animScale>
                                    <p:animScale>
                                      <p:cBhvr>
                                        <p:cTn id="87" dur="13">
                                          <p:stCondLst>
                                            <p:cond delay="904"/>
                                          </p:stCondLst>
                                        </p:cTn>
                                        <p:tgtEl>
                                          <p:spTgt spid="43"/>
                                        </p:tgtEl>
                                      </p:cBhvr>
                                      <p:to x="100000" y="95000"/>
                                    </p:animScale>
                                    <p:animScale>
                                      <p:cBhvr>
                                        <p:cTn id="88" dur="83" decel="50000">
                                          <p:stCondLst>
                                            <p:cond delay="917"/>
                                          </p:stCondLst>
                                        </p:cTn>
                                        <p:tgtEl>
                                          <p:spTgt spid="43"/>
                                        </p:tgtEl>
                                      </p:cBhvr>
                                      <p:to x="100000" y="100000"/>
                                    </p:animScale>
                                  </p:childTnLst>
                                </p:cTn>
                              </p:par>
                              <p:par>
                                <p:cTn id="89" presetID="26" presetClass="entr" presetSubtype="0" fill="hold" grpId="0" nodeType="withEffect">
                                  <p:stCondLst>
                                    <p:cond delay="300"/>
                                  </p:stCondLst>
                                  <p:childTnLst>
                                    <p:set>
                                      <p:cBhvr>
                                        <p:cTn id="90" dur="1" fill="hold">
                                          <p:stCondLst>
                                            <p:cond delay="0"/>
                                          </p:stCondLst>
                                        </p:cTn>
                                        <p:tgtEl>
                                          <p:spTgt spid="44"/>
                                        </p:tgtEl>
                                        <p:attrNameLst>
                                          <p:attrName>style.visibility</p:attrName>
                                        </p:attrNameLst>
                                      </p:cBhvr>
                                      <p:to>
                                        <p:strVal val="visible"/>
                                      </p:to>
                                    </p:set>
                                    <p:animEffect transition="in" filter="wipe(down)">
                                      <p:cBhvr>
                                        <p:cTn id="91" dur="290">
                                          <p:stCondLst>
                                            <p:cond delay="0"/>
                                          </p:stCondLst>
                                        </p:cTn>
                                        <p:tgtEl>
                                          <p:spTgt spid="44"/>
                                        </p:tgtEl>
                                      </p:cBhvr>
                                    </p:animEffect>
                                    <p:anim calcmode="lin" valueType="num">
                                      <p:cBhvr>
                                        <p:cTn id="92" dur="911"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93" dur="332"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94" dur="332" tmFilter="0, 0; 0.125,0.2665; 0.25,0.4; 0.375,0.465; 0.5,0.5;  0.625,0.535; 0.75,0.6; 0.875,0.7335; 1,1">
                                          <p:stCondLst>
                                            <p:cond delay="332"/>
                                          </p:stCondLst>
                                        </p:cTn>
                                        <p:tgtEl>
                                          <p:spTgt spid="44"/>
                                        </p:tgtEl>
                                        <p:attrNameLst>
                                          <p:attrName>ppt_y</p:attrName>
                                        </p:attrNameLst>
                                      </p:cBhvr>
                                      <p:tavLst>
                                        <p:tav tm="0" fmla="#ppt_y-sin(pi*$)/9">
                                          <p:val>
                                            <p:fltVal val="0"/>
                                          </p:val>
                                        </p:tav>
                                        <p:tav tm="100000">
                                          <p:val>
                                            <p:fltVal val="1"/>
                                          </p:val>
                                        </p:tav>
                                      </p:tavLst>
                                    </p:anim>
                                    <p:anim calcmode="lin" valueType="num">
                                      <p:cBhvr>
                                        <p:cTn id="95" dur="166" tmFilter="0, 0; 0.125,0.2665; 0.25,0.4; 0.375,0.465; 0.5,0.5;  0.625,0.535; 0.75,0.6; 0.875,0.7335; 1,1">
                                          <p:stCondLst>
                                            <p:cond delay="662"/>
                                          </p:stCondLst>
                                        </p:cTn>
                                        <p:tgtEl>
                                          <p:spTgt spid="44"/>
                                        </p:tgtEl>
                                        <p:attrNameLst>
                                          <p:attrName>ppt_y</p:attrName>
                                        </p:attrNameLst>
                                      </p:cBhvr>
                                      <p:tavLst>
                                        <p:tav tm="0" fmla="#ppt_y-sin(pi*$)/27">
                                          <p:val>
                                            <p:fltVal val="0"/>
                                          </p:val>
                                        </p:tav>
                                        <p:tav tm="100000">
                                          <p:val>
                                            <p:fltVal val="1"/>
                                          </p:val>
                                        </p:tav>
                                      </p:tavLst>
                                    </p:anim>
                                    <p:anim calcmode="lin" valueType="num">
                                      <p:cBhvr>
                                        <p:cTn id="96" dur="82" tmFilter="0, 0; 0.125,0.2665; 0.25,0.4; 0.375,0.465; 0.5,0.5;  0.625,0.535; 0.75,0.6; 0.875,0.7335; 1,1">
                                          <p:stCondLst>
                                            <p:cond delay="828"/>
                                          </p:stCondLst>
                                        </p:cTn>
                                        <p:tgtEl>
                                          <p:spTgt spid="44"/>
                                        </p:tgtEl>
                                        <p:attrNameLst>
                                          <p:attrName>ppt_y</p:attrName>
                                        </p:attrNameLst>
                                      </p:cBhvr>
                                      <p:tavLst>
                                        <p:tav tm="0" fmla="#ppt_y-sin(pi*$)/81">
                                          <p:val>
                                            <p:fltVal val="0"/>
                                          </p:val>
                                        </p:tav>
                                        <p:tav tm="100000">
                                          <p:val>
                                            <p:fltVal val="1"/>
                                          </p:val>
                                        </p:tav>
                                      </p:tavLst>
                                    </p:anim>
                                    <p:animScale>
                                      <p:cBhvr>
                                        <p:cTn id="97" dur="13">
                                          <p:stCondLst>
                                            <p:cond delay="325"/>
                                          </p:stCondLst>
                                        </p:cTn>
                                        <p:tgtEl>
                                          <p:spTgt spid="44"/>
                                        </p:tgtEl>
                                      </p:cBhvr>
                                      <p:to x="100000" y="60000"/>
                                    </p:animScale>
                                    <p:animScale>
                                      <p:cBhvr>
                                        <p:cTn id="98" dur="83" decel="50000">
                                          <p:stCondLst>
                                            <p:cond delay="338"/>
                                          </p:stCondLst>
                                        </p:cTn>
                                        <p:tgtEl>
                                          <p:spTgt spid="44"/>
                                        </p:tgtEl>
                                      </p:cBhvr>
                                      <p:to x="100000" y="100000"/>
                                    </p:animScale>
                                    <p:animScale>
                                      <p:cBhvr>
                                        <p:cTn id="99" dur="13">
                                          <p:stCondLst>
                                            <p:cond delay="656"/>
                                          </p:stCondLst>
                                        </p:cTn>
                                        <p:tgtEl>
                                          <p:spTgt spid="44"/>
                                        </p:tgtEl>
                                      </p:cBhvr>
                                      <p:to x="100000" y="80000"/>
                                    </p:animScale>
                                    <p:animScale>
                                      <p:cBhvr>
                                        <p:cTn id="100" dur="83" decel="50000">
                                          <p:stCondLst>
                                            <p:cond delay="669"/>
                                          </p:stCondLst>
                                        </p:cTn>
                                        <p:tgtEl>
                                          <p:spTgt spid="44"/>
                                        </p:tgtEl>
                                      </p:cBhvr>
                                      <p:to x="100000" y="100000"/>
                                    </p:animScale>
                                    <p:animScale>
                                      <p:cBhvr>
                                        <p:cTn id="101" dur="13">
                                          <p:stCondLst>
                                            <p:cond delay="821"/>
                                          </p:stCondLst>
                                        </p:cTn>
                                        <p:tgtEl>
                                          <p:spTgt spid="44"/>
                                        </p:tgtEl>
                                      </p:cBhvr>
                                      <p:to x="100000" y="90000"/>
                                    </p:animScale>
                                    <p:animScale>
                                      <p:cBhvr>
                                        <p:cTn id="102" dur="83" decel="50000">
                                          <p:stCondLst>
                                            <p:cond delay="834"/>
                                          </p:stCondLst>
                                        </p:cTn>
                                        <p:tgtEl>
                                          <p:spTgt spid="44"/>
                                        </p:tgtEl>
                                      </p:cBhvr>
                                      <p:to x="100000" y="100000"/>
                                    </p:animScale>
                                    <p:animScale>
                                      <p:cBhvr>
                                        <p:cTn id="103" dur="13">
                                          <p:stCondLst>
                                            <p:cond delay="904"/>
                                          </p:stCondLst>
                                        </p:cTn>
                                        <p:tgtEl>
                                          <p:spTgt spid="44"/>
                                        </p:tgtEl>
                                      </p:cBhvr>
                                      <p:to x="100000" y="95000"/>
                                    </p:animScale>
                                    <p:animScale>
                                      <p:cBhvr>
                                        <p:cTn id="104" dur="83" decel="50000">
                                          <p:stCondLst>
                                            <p:cond delay="917"/>
                                          </p:stCondLst>
                                        </p:cTn>
                                        <p:tgtEl>
                                          <p:spTgt spid="44"/>
                                        </p:tgtEl>
                                      </p:cBhvr>
                                      <p:to x="100000" y="100000"/>
                                    </p:animScale>
                                  </p:childTnLst>
                                </p:cTn>
                              </p:par>
                              <p:par>
                                <p:cTn id="105" presetID="26" presetClass="entr" presetSubtype="0" fill="hold" grpId="0" nodeType="withEffect">
                                  <p:stCondLst>
                                    <p:cond delay="400"/>
                                  </p:stCondLst>
                                  <p:childTnLst>
                                    <p:set>
                                      <p:cBhvr>
                                        <p:cTn id="106" dur="1" fill="hold">
                                          <p:stCondLst>
                                            <p:cond delay="0"/>
                                          </p:stCondLst>
                                        </p:cTn>
                                        <p:tgtEl>
                                          <p:spTgt spid="45"/>
                                        </p:tgtEl>
                                        <p:attrNameLst>
                                          <p:attrName>style.visibility</p:attrName>
                                        </p:attrNameLst>
                                      </p:cBhvr>
                                      <p:to>
                                        <p:strVal val="visible"/>
                                      </p:to>
                                    </p:set>
                                    <p:animEffect transition="in" filter="wipe(down)">
                                      <p:cBhvr>
                                        <p:cTn id="107" dur="290">
                                          <p:stCondLst>
                                            <p:cond delay="0"/>
                                          </p:stCondLst>
                                        </p:cTn>
                                        <p:tgtEl>
                                          <p:spTgt spid="45"/>
                                        </p:tgtEl>
                                      </p:cBhvr>
                                    </p:animEffect>
                                    <p:anim calcmode="lin" valueType="num">
                                      <p:cBhvr>
                                        <p:cTn id="108" dur="911"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45"/>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45"/>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45"/>
                                        </p:tgtEl>
                                        <p:attrNameLst>
                                          <p:attrName>ppt_y</p:attrName>
                                        </p:attrNameLst>
                                      </p:cBhvr>
                                      <p:tavLst>
                                        <p:tav tm="0" fmla="#ppt_y-sin(pi*$)/81">
                                          <p:val>
                                            <p:fltVal val="0"/>
                                          </p:val>
                                        </p:tav>
                                        <p:tav tm="100000">
                                          <p:val>
                                            <p:fltVal val="1"/>
                                          </p:val>
                                        </p:tav>
                                      </p:tavLst>
                                    </p:anim>
                                    <p:animScale>
                                      <p:cBhvr>
                                        <p:cTn id="113" dur="13">
                                          <p:stCondLst>
                                            <p:cond delay="325"/>
                                          </p:stCondLst>
                                        </p:cTn>
                                        <p:tgtEl>
                                          <p:spTgt spid="45"/>
                                        </p:tgtEl>
                                      </p:cBhvr>
                                      <p:to x="100000" y="60000"/>
                                    </p:animScale>
                                    <p:animScale>
                                      <p:cBhvr>
                                        <p:cTn id="114" dur="83" decel="50000">
                                          <p:stCondLst>
                                            <p:cond delay="338"/>
                                          </p:stCondLst>
                                        </p:cTn>
                                        <p:tgtEl>
                                          <p:spTgt spid="45"/>
                                        </p:tgtEl>
                                      </p:cBhvr>
                                      <p:to x="100000" y="100000"/>
                                    </p:animScale>
                                    <p:animScale>
                                      <p:cBhvr>
                                        <p:cTn id="115" dur="13">
                                          <p:stCondLst>
                                            <p:cond delay="656"/>
                                          </p:stCondLst>
                                        </p:cTn>
                                        <p:tgtEl>
                                          <p:spTgt spid="45"/>
                                        </p:tgtEl>
                                      </p:cBhvr>
                                      <p:to x="100000" y="80000"/>
                                    </p:animScale>
                                    <p:animScale>
                                      <p:cBhvr>
                                        <p:cTn id="116" dur="83" decel="50000">
                                          <p:stCondLst>
                                            <p:cond delay="669"/>
                                          </p:stCondLst>
                                        </p:cTn>
                                        <p:tgtEl>
                                          <p:spTgt spid="45"/>
                                        </p:tgtEl>
                                      </p:cBhvr>
                                      <p:to x="100000" y="100000"/>
                                    </p:animScale>
                                    <p:animScale>
                                      <p:cBhvr>
                                        <p:cTn id="117" dur="13">
                                          <p:stCondLst>
                                            <p:cond delay="821"/>
                                          </p:stCondLst>
                                        </p:cTn>
                                        <p:tgtEl>
                                          <p:spTgt spid="45"/>
                                        </p:tgtEl>
                                      </p:cBhvr>
                                      <p:to x="100000" y="90000"/>
                                    </p:animScale>
                                    <p:animScale>
                                      <p:cBhvr>
                                        <p:cTn id="118" dur="83" decel="50000">
                                          <p:stCondLst>
                                            <p:cond delay="834"/>
                                          </p:stCondLst>
                                        </p:cTn>
                                        <p:tgtEl>
                                          <p:spTgt spid="45"/>
                                        </p:tgtEl>
                                      </p:cBhvr>
                                      <p:to x="100000" y="100000"/>
                                    </p:animScale>
                                    <p:animScale>
                                      <p:cBhvr>
                                        <p:cTn id="119" dur="13">
                                          <p:stCondLst>
                                            <p:cond delay="904"/>
                                          </p:stCondLst>
                                        </p:cTn>
                                        <p:tgtEl>
                                          <p:spTgt spid="45"/>
                                        </p:tgtEl>
                                      </p:cBhvr>
                                      <p:to x="100000" y="95000"/>
                                    </p:animScale>
                                    <p:animScale>
                                      <p:cBhvr>
                                        <p:cTn id="120" dur="83" decel="50000">
                                          <p:stCondLst>
                                            <p:cond delay="917"/>
                                          </p:stCondLst>
                                        </p:cTn>
                                        <p:tgtEl>
                                          <p:spTgt spid="45"/>
                                        </p:tgtEl>
                                      </p:cBhvr>
                                      <p:to x="100000" y="100000"/>
                                    </p:animScale>
                                  </p:childTnLst>
                                </p:cTn>
                              </p:par>
                              <p:par>
                                <p:cTn id="121" presetID="26" presetClass="entr" presetSubtype="0" fill="hold" grpId="0" nodeType="withEffect">
                                  <p:stCondLst>
                                    <p:cond delay="500"/>
                                  </p:stCondLst>
                                  <p:childTnLst>
                                    <p:set>
                                      <p:cBhvr>
                                        <p:cTn id="122" dur="1" fill="hold">
                                          <p:stCondLst>
                                            <p:cond delay="0"/>
                                          </p:stCondLst>
                                        </p:cTn>
                                        <p:tgtEl>
                                          <p:spTgt spid="46"/>
                                        </p:tgtEl>
                                        <p:attrNameLst>
                                          <p:attrName>style.visibility</p:attrName>
                                        </p:attrNameLst>
                                      </p:cBhvr>
                                      <p:to>
                                        <p:strVal val="visible"/>
                                      </p:to>
                                    </p:set>
                                    <p:animEffect transition="in" filter="wipe(down)">
                                      <p:cBhvr>
                                        <p:cTn id="123" dur="290">
                                          <p:stCondLst>
                                            <p:cond delay="0"/>
                                          </p:stCondLst>
                                        </p:cTn>
                                        <p:tgtEl>
                                          <p:spTgt spid="46"/>
                                        </p:tgtEl>
                                      </p:cBhvr>
                                    </p:animEffect>
                                    <p:anim calcmode="lin" valueType="num">
                                      <p:cBhvr>
                                        <p:cTn id="124" dur="911"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46"/>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46"/>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46"/>
                                        </p:tgtEl>
                                        <p:attrNameLst>
                                          <p:attrName>ppt_y</p:attrName>
                                        </p:attrNameLst>
                                      </p:cBhvr>
                                      <p:tavLst>
                                        <p:tav tm="0" fmla="#ppt_y-sin(pi*$)/81">
                                          <p:val>
                                            <p:fltVal val="0"/>
                                          </p:val>
                                        </p:tav>
                                        <p:tav tm="100000">
                                          <p:val>
                                            <p:fltVal val="1"/>
                                          </p:val>
                                        </p:tav>
                                      </p:tavLst>
                                    </p:anim>
                                    <p:animScale>
                                      <p:cBhvr>
                                        <p:cTn id="129" dur="13">
                                          <p:stCondLst>
                                            <p:cond delay="325"/>
                                          </p:stCondLst>
                                        </p:cTn>
                                        <p:tgtEl>
                                          <p:spTgt spid="46"/>
                                        </p:tgtEl>
                                      </p:cBhvr>
                                      <p:to x="100000" y="60000"/>
                                    </p:animScale>
                                    <p:animScale>
                                      <p:cBhvr>
                                        <p:cTn id="130" dur="83" decel="50000">
                                          <p:stCondLst>
                                            <p:cond delay="338"/>
                                          </p:stCondLst>
                                        </p:cTn>
                                        <p:tgtEl>
                                          <p:spTgt spid="46"/>
                                        </p:tgtEl>
                                      </p:cBhvr>
                                      <p:to x="100000" y="100000"/>
                                    </p:animScale>
                                    <p:animScale>
                                      <p:cBhvr>
                                        <p:cTn id="131" dur="13">
                                          <p:stCondLst>
                                            <p:cond delay="656"/>
                                          </p:stCondLst>
                                        </p:cTn>
                                        <p:tgtEl>
                                          <p:spTgt spid="46"/>
                                        </p:tgtEl>
                                      </p:cBhvr>
                                      <p:to x="100000" y="80000"/>
                                    </p:animScale>
                                    <p:animScale>
                                      <p:cBhvr>
                                        <p:cTn id="132" dur="83" decel="50000">
                                          <p:stCondLst>
                                            <p:cond delay="669"/>
                                          </p:stCondLst>
                                        </p:cTn>
                                        <p:tgtEl>
                                          <p:spTgt spid="46"/>
                                        </p:tgtEl>
                                      </p:cBhvr>
                                      <p:to x="100000" y="100000"/>
                                    </p:animScale>
                                    <p:animScale>
                                      <p:cBhvr>
                                        <p:cTn id="133" dur="13">
                                          <p:stCondLst>
                                            <p:cond delay="821"/>
                                          </p:stCondLst>
                                        </p:cTn>
                                        <p:tgtEl>
                                          <p:spTgt spid="46"/>
                                        </p:tgtEl>
                                      </p:cBhvr>
                                      <p:to x="100000" y="90000"/>
                                    </p:animScale>
                                    <p:animScale>
                                      <p:cBhvr>
                                        <p:cTn id="134" dur="83" decel="50000">
                                          <p:stCondLst>
                                            <p:cond delay="834"/>
                                          </p:stCondLst>
                                        </p:cTn>
                                        <p:tgtEl>
                                          <p:spTgt spid="46"/>
                                        </p:tgtEl>
                                      </p:cBhvr>
                                      <p:to x="100000" y="100000"/>
                                    </p:animScale>
                                    <p:animScale>
                                      <p:cBhvr>
                                        <p:cTn id="135" dur="13">
                                          <p:stCondLst>
                                            <p:cond delay="904"/>
                                          </p:stCondLst>
                                        </p:cTn>
                                        <p:tgtEl>
                                          <p:spTgt spid="46"/>
                                        </p:tgtEl>
                                      </p:cBhvr>
                                      <p:to x="100000" y="95000"/>
                                    </p:animScale>
                                    <p:animScale>
                                      <p:cBhvr>
                                        <p:cTn id="136" dur="83" decel="50000">
                                          <p:stCondLst>
                                            <p:cond delay="917"/>
                                          </p:stCondLst>
                                        </p:cTn>
                                        <p:tgtEl>
                                          <p:spTgt spid="46"/>
                                        </p:tgtEl>
                                      </p:cBhvr>
                                      <p:to x="100000" y="100000"/>
                                    </p:animScale>
                                  </p:childTnLst>
                                </p:cTn>
                              </p:par>
                            </p:childTnLst>
                          </p:cTn>
                        </p:par>
                        <p:par>
                          <p:cTn id="137" fill="hold">
                            <p:stCondLst>
                              <p:cond delay="3860"/>
                            </p:stCondLst>
                            <p:childTnLst>
                              <p:par>
                                <p:cTn id="138" presetID="22" presetClass="entr" presetSubtype="8" fill="hold" grpId="0" nodeType="afterEffect">
                                  <p:stCondLst>
                                    <p:cond delay="0"/>
                                  </p:stCondLst>
                                  <p:childTnLst>
                                    <p:set>
                                      <p:cBhvr>
                                        <p:cTn id="139" dur="1" fill="hold">
                                          <p:stCondLst>
                                            <p:cond delay="0"/>
                                          </p:stCondLst>
                                        </p:cTn>
                                        <p:tgtEl>
                                          <p:spTgt spid="55"/>
                                        </p:tgtEl>
                                        <p:attrNameLst>
                                          <p:attrName>style.visibility</p:attrName>
                                        </p:attrNameLst>
                                      </p:cBhvr>
                                      <p:to>
                                        <p:strVal val="visible"/>
                                      </p:to>
                                    </p:set>
                                    <p:animEffect transition="in" filter="wipe(left)">
                                      <p:cBhvr>
                                        <p:cTn id="140" dur="300"/>
                                        <p:tgtEl>
                                          <p:spTgt spid="55"/>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left)">
                                      <p:cBhvr>
                                        <p:cTn id="143" dur="300"/>
                                        <p:tgtEl>
                                          <p:spTgt spid="47"/>
                                        </p:tgtEl>
                                      </p:cBhvr>
                                    </p:animEffect>
                                  </p:childTnLst>
                                </p:cTn>
                              </p:par>
                            </p:childTnLst>
                          </p:cTn>
                        </p:par>
                        <p:par>
                          <p:cTn id="144" fill="hold">
                            <p:stCondLst>
                              <p:cond delay="4160"/>
                            </p:stCondLst>
                            <p:childTnLst>
                              <p:par>
                                <p:cTn id="145" presetID="22" presetClass="entr" presetSubtype="8" fill="hold" grpId="0" nodeType="after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wipe(left)">
                                      <p:cBhvr>
                                        <p:cTn id="147" dur="300"/>
                                        <p:tgtEl>
                                          <p:spTgt spid="56"/>
                                        </p:tgtEl>
                                      </p:cBhvr>
                                    </p:animEffect>
                                  </p:childTnLst>
                                </p:cTn>
                              </p:par>
                              <p:par>
                                <p:cTn id="148" presetID="22" presetClass="entr" presetSubtype="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Effect transition="in" filter="wipe(left)">
                                      <p:cBhvr>
                                        <p:cTn id="150" dur="300"/>
                                        <p:tgtEl>
                                          <p:spTgt spid="48"/>
                                        </p:tgtEl>
                                      </p:cBhvr>
                                    </p:animEffect>
                                  </p:childTnLst>
                                </p:cTn>
                              </p:par>
                            </p:childTnLst>
                          </p:cTn>
                        </p:par>
                        <p:par>
                          <p:cTn id="151" fill="hold">
                            <p:stCondLst>
                              <p:cond delay="4460"/>
                            </p:stCondLst>
                            <p:childTnLst>
                              <p:par>
                                <p:cTn id="152" presetID="22" presetClass="entr" presetSubtype="8" fill="hold" grpId="0" nodeType="after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wipe(left)">
                                      <p:cBhvr>
                                        <p:cTn id="154" dur="300"/>
                                        <p:tgtEl>
                                          <p:spTgt spid="57"/>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left)">
                                      <p:cBhvr>
                                        <p:cTn id="157" dur="300"/>
                                        <p:tgtEl>
                                          <p:spTgt spid="49"/>
                                        </p:tgtEl>
                                      </p:cBhvr>
                                    </p:animEffect>
                                  </p:childTnLst>
                                </p:cTn>
                              </p:par>
                            </p:childTnLst>
                          </p:cTn>
                        </p:par>
                        <p:par>
                          <p:cTn id="158" fill="hold">
                            <p:stCondLst>
                              <p:cond delay="4760"/>
                            </p:stCondLst>
                            <p:childTnLst>
                              <p:par>
                                <p:cTn id="159" presetID="22" presetClass="entr" presetSubtype="8" fill="hold" grpId="0" nodeType="afterEffect">
                                  <p:stCondLst>
                                    <p:cond delay="0"/>
                                  </p:stCondLst>
                                  <p:childTnLst>
                                    <p:set>
                                      <p:cBhvr>
                                        <p:cTn id="160" dur="1" fill="hold">
                                          <p:stCondLst>
                                            <p:cond delay="0"/>
                                          </p:stCondLst>
                                        </p:cTn>
                                        <p:tgtEl>
                                          <p:spTgt spid="58"/>
                                        </p:tgtEl>
                                        <p:attrNameLst>
                                          <p:attrName>style.visibility</p:attrName>
                                        </p:attrNameLst>
                                      </p:cBhvr>
                                      <p:to>
                                        <p:strVal val="visible"/>
                                      </p:to>
                                    </p:set>
                                    <p:animEffect transition="in" filter="wipe(left)">
                                      <p:cBhvr>
                                        <p:cTn id="161" dur="300"/>
                                        <p:tgtEl>
                                          <p:spTgt spid="58"/>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50"/>
                                        </p:tgtEl>
                                        <p:attrNameLst>
                                          <p:attrName>style.visibility</p:attrName>
                                        </p:attrNameLst>
                                      </p:cBhvr>
                                      <p:to>
                                        <p:strVal val="visible"/>
                                      </p:to>
                                    </p:set>
                                    <p:animEffect transition="in" filter="wipe(left)">
                                      <p:cBhvr>
                                        <p:cTn id="164" dur="300"/>
                                        <p:tgtEl>
                                          <p:spTgt spid="50"/>
                                        </p:tgtEl>
                                      </p:cBhvr>
                                    </p:animEffect>
                                  </p:childTnLst>
                                </p:cTn>
                              </p:par>
                            </p:childTnLst>
                          </p:cTn>
                        </p:par>
                        <p:par>
                          <p:cTn id="165" fill="hold">
                            <p:stCondLst>
                              <p:cond delay="5060"/>
                            </p:stCondLst>
                            <p:childTnLst>
                              <p:par>
                                <p:cTn id="166" presetID="22" presetClass="entr" presetSubtype="8" fill="hold" grpId="0" nodeType="after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wipe(left)">
                                      <p:cBhvr>
                                        <p:cTn id="168" dur="300"/>
                                        <p:tgtEl>
                                          <p:spTgt spid="59"/>
                                        </p:tgtEl>
                                      </p:cBhvr>
                                    </p:animEffect>
                                  </p:childTnLst>
                                </p:cTn>
                              </p:par>
                              <p:par>
                                <p:cTn id="169" presetID="22" presetClass="entr" presetSubtype="8" fill="hold" grpId="0" nodeType="withEffect">
                                  <p:stCondLst>
                                    <p:cond delay="0"/>
                                  </p:stCondLst>
                                  <p:childTnLst>
                                    <p:set>
                                      <p:cBhvr>
                                        <p:cTn id="170" dur="1" fill="hold">
                                          <p:stCondLst>
                                            <p:cond delay="0"/>
                                          </p:stCondLst>
                                        </p:cTn>
                                        <p:tgtEl>
                                          <p:spTgt spid="51"/>
                                        </p:tgtEl>
                                        <p:attrNameLst>
                                          <p:attrName>style.visibility</p:attrName>
                                        </p:attrNameLst>
                                      </p:cBhvr>
                                      <p:to>
                                        <p:strVal val="visible"/>
                                      </p:to>
                                    </p:set>
                                    <p:animEffect transition="in" filter="wipe(left)">
                                      <p:cBhvr>
                                        <p:cTn id="171" dur="3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5" grpId="0" animBg="1"/>
      <p:bldP spid="41" grpId="0"/>
      <p:bldP spid="42" grpId="0"/>
      <p:bldP spid="43" grpId="0"/>
      <p:bldP spid="44" grpId="0"/>
      <p:bldP spid="45" grpId="0"/>
      <p:bldP spid="46" grpId="0"/>
      <p:bldP spid="47" grpId="0" animBg="1"/>
      <p:bldP spid="48" grpId="0" animBg="1"/>
      <p:bldP spid="49" grpId="0" animBg="1"/>
      <p:bldP spid="50" grpId="0" animBg="1"/>
      <p:bldP spid="51" grpId="0" animBg="1"/>
      <p:bldP spid="55" grpId="0"/>
      <p:bldP spid="56" grpId="0"/>
      <p:bldP spid="57" grpId="0"/>
      <p:bldP spid="58" grpId="0"/>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620688" y="411510"/>
            <a:ext cx="4176464" cy="4176455"/>
            <a:chOff x="2312265" y="1869576"/>
            <a:chExt cx="1854306" cy="1854302"/>
          </a:xfrm>
        </p:grpSpPr>
        <p:grpSp>
          <p:nvGrpSpPr>
            <p:cNvPr id="41" name="组合 40"/>
            <p:cNvGrpSpPr/>
            <p:nvPr/>
          </p:nvGrpSpPr>
          <p:grpSpPr>
            <a:xfrm>
              <a:off x="2312265" y="1869576"/>
              <a:ext cx="1854306" cy="185430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TextBox 41"/>
            <p:cNvSpPr txBox="1"/>
            <p:nvPr/>
          </p:nvSpPr>
          <p:spPr>
            <a:xfrm>
              <a:off x="3143506" y="2381109"/>
              <a:ext cx="644854" cy="819897"/>
            </a:xfrm>
            <a:prstGeom prst="rect">
              <a:avLst/>
            </a:prstGeom>
            <a:noFill/>
          </p:spPr>
          <p:txBody>
            <a:bodyPr wrap="square" lIns="0" tIns="0" rIns="0" bIns="0" rtlCol="0">
              <a:spAutoFit/>
            </a:bodyPr>
            <a:lstStyle/>
            <a:p>
              <a:pPr algn="ctr"/>
              <a:r>
                <a:rPr lang="zh-CN" altLang="en-US" sz="6000" b="1" dirty="0">
                  <a:solidFill>
                    <a:srgbClr val="0077C8"/>
                  </a:solidFill>
                  <a:latin typeface="微软雅黑" pitchFamily="34" charset="-122"/>
                  <a:ea typeface="微软雅黑" pitchFamily="34" charset="-122"/>
                </a:rPr>
                <a:t>目</a:t>
              </a:r>
              <a:endParaRPr lang="en-US" altLang="zh-CN" sz="6000" b="1" dirty="0">
                <a:solidFill>
                  <a:srgbClr val="0077C8"/>
                </a:solidFill>
                <a:latin typeface="微软雅黑" pitchFamily="34" charset="-122"/>
                <a:ea typeface="微软雅黑" pitchFamily="34" charset="-122"/>
              </a:endParaRPr>
            </a:p>
            <a:p>
              <a:pPr algn="ctr"/>
              <a:r>
                <a:rPr lang="zh-CN" altLang="en-US" sz="6000" b="1" dirty="0">
                  <a:solidFill>
                    <a:srgbClr val="0077C8"/>
                  </a:solidFill>
                  <a:latin typeface="微软雅黑" pitchFamily="34" charset="-122"/>
                  <a:ea typeface="微软雅黑" pitchFamily="34" charset="-122"/>
                </a:rPr>
                <a:t>录</a:t>
              </a:r>
            </a:p>
          </p:txBody>
        </p:sp>
      </p:grpSp>
      <p:sp>
        <p:nvSpPr>
          <p:cNvPr id="75" name="TextBox 74"/>
          <p:cNvSpPr txBox="1"/>
          <p:nvPr/>
        </p:nvSpPr>
        <p:spPr>
          <a:xfrm>
            <a:off x="4041008" y="448274"/>
            <a:ext cx="2614580" cy="618142"/>
          </a:xfrm>
          <a:prstGeom prst="rect">
            <a:avLst/>
          </a:prstGeom>
          <a:noFill/>
        </p:spPr>
        <p:txBody>
          <a:bodyPr wrap="square" lIns="86383" tIns="43192" rIns="86383" bIns="43192" rtlCol="0">
            <a:spAutoFit/>
          </a:bodyPr>
          <a:lstStyle/>
          <a:p>
            <a:r>
              <a:rPr lang="zh-CN" altLang="en-US" b="1" dirty="0">
                <a:solidFill>
                  <a:schemeClr val="tx1">
                    <a:lumMod val="95000"/>
                    <a:lumOff val="5000"/>
                  </a:schemeClr>
                </a:solidFill>
                <a:latin typeface="微软雅黑" pitchFamily="34" charset="-122"/>
                <a:ea typeface="微软雅黑" panose="020B0503020204020204" pitchFamily="34" charset="-122"/>
              </a:rPr>
              <a:t>点击添加目录标题</a:t>
            </a:r>
            <a:endParaRPr lang="en-US" altLang="zh-CN" b="1" dirty="0">
              <a:solidFill>
                <a:schemeClr val="tx1">
                  <a:lumMod val="95000"/>
                  <a:lumOff val="5000"/>
                </a:schemeClr>
              </a:solidFill>
              <a:latin typeface="微软雅黑" pitchFamily="34" charset="-122"/>
              <a:ea typeface="微软雅黑" panose="020B0503020204020204" pitchFamily="34" charset="-122"/>
            </a:endParaRPr>
          </a:p>
          <a:p>
            <a:pPr>
              <a:lnSpc>
                <a:spcPct val="150000"/>
              </a:lnSpc>
            </a:pPr>
            <a:r>
              <a:rPr lang="zh-CN" altLang="en-US" sz="1100" dirty="0">
                <a:solidFill>
                  <a:schemeClr val="tx1">
                    <a:lumMod val="95000"/>
                    <a:lumOff val="5000"/>
                  </a:schemeClr>
                </a:solidFill>
                <a:latin typeface="微软雅黑" pitchFamily="34" charset="-122"/>
                <a:ea typeface="微软雅黑" panose="020B0503020204020204" pitchFamily="34" charset="-122"/>
              </a:rPr>
              <a:t>单击此处添加文本单击此处添加文本</a:t>
            </a:r>
            <a:endParaRPr lang="en-US" altLang="zh-CN" sz="1100" dirty="0">
              <a:solidFill>
                <a:schemeClr val="tx1">
                  <a:lumMod val="95000"/>
                  <a:lumOff val="5000"/>
                </a:schemeClr>
              </a:solidFill>
              <a:latin typeface="微软雅黑" pitchFamily="34" charset="-122"/>
              <a:ea typeface="微软雅黑" panose="020B0503020204020204" pitchFamily="34" charset="-122"/>
            </a:endParaRPr>
          </a:p>
        </p:txBody>
      </p:sp>
      <p:sp>
        <p:nvSpPr>
          <p:cNvPr id="76" name="TextBox 75"/>
          <p:cNvSpPr txBox="1"/>
          <p:nvPr/>
        </p:nvSpPr>
        <p:spPr>
          <a:xfrm>
            <a:off x="4261676" y="4005031"/>
            <a:ext cx="2614580" cy="533504"/>
          </a:xfrm>
          <a:prstGeom prst="rect">
            <a:avLst/>
          </a:prstGeom>
          <a:noFill/>
        </p:spPr>
        <p:txBody>
          <a:bodyPr wrap="square" lIns="86383" tIns="43192" rIns="86383" bIns="43192" rtlCol="0">
            <a:spAutoFit/>
          </a:bodyPr>
          <a:lstStyle/>
          <a:p>
            <a:r>
              <a:rPr lang="zh-CN" altLang="en-US" b="1" dirty="0">
                <a:latin typeface="微软雅黑" pitchFamily="34" charset="-122"/>
                <a:ea typeface="微软雅黑" panose="020B0503020204020204" pitchFamily="34" charset="-122"/>
              </a:rPr>
              <a:t>击添加目录标题</a:t>
            </a:r>
            <a:endParaRPr lang="en-US" altLang="zh-CN" b="1" dirty="0">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77" name="组合 76"/>
          <p:cNvGrpSpPr/>
          <p:nvPr/>
        </p:nvGrpSpPr>
        <p:grpSpPr>
          <a:xfrm>
            <a:off x="2965532" y="420018"/>
            <a:ext cx="864652" cy="864650"/>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95000"/>
                      <a:lumOff val="5000"/>
                    </a:schemeClr>
                  </a:solidFill>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95000"/>
                      <a:lumOff val="5000"/>
                    </a:schemeClr>
                  </a:solidFill>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2400" b="1" dirty="0">
                  <a:solidFill>
                    <a:schemeClr val="tx1">
                      <a:lumMod val="95000"/>
                      <a:lumOff val="5000"/>
                    </a:schemeClr>
                  </a:solidFill>
                  <a:latin typeface="微软雅黑" pitchFamily="34" charset="-122"/>
                  <a:ea typeface="微软雅黑" pitchFamily="34" charset="-122"/>
                </a:rPr>
                <a:t>01</a:t>
              </a:r>
              <a:endParaRPr lang="zh-CN" altLang="en-US" sz="2400" b="1" dirty="0">
                <a:solidFill>
                  <a:schemeClr val="tx1">
                    <a:lumMod val="95000"/>
                    <a:lumOff val="5000"/>
                  </a:schemeClr>
                </a:solidFill>
                <a:latin typeface="微软雅黑" pitchFamily="34" charset="-122"/>
                <a:ea typeface="微软雅黑" pitchFamily="34" charset="-122"/>
              </a:endParaRPr>
            </a:p>
          </p:txBody>
        </p:sp>
      </p:grpSp>
      <p:grpSp>
        <p:nvGrpSpPr>
          <p:cNvPr id="82" name="组合 81"/>
          <p:cNvGrpSpPr/>
          <p:nvPr/>
        </p:nvGrpSpPr>
        <p:grpSpPr>
          <a:xfrm>
            <a:off x="3253564" y="3867340"/>
            <a:ext cx="864652" cy="864650"/>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04</a:t>
              </a:r>
              <a:endParaRPr lang="zh-CN" altLang="en-US" sz="2400" b="1" dirty="0">
                <a:latin typeface="微软雅黑" pitchFamily="34" charset="-122"/>
                <a:ea typeface="微软雅黑" pitchFamily="34" charset="-122"/>
              </a:endParaRPr>
            </a:p>
          </p:txBody>
        </p:sp>
      </p:grpSp>
      <p:sp>
        <p:nvSpPr>
          <p:cNvPr id="87" name="TextBox 86"/>
          <p:cNvSpPr txBox="1"/>
          <p:nvPr/>
        </p:nvSpPr>
        <p:spPr>
          <a:xfrm>
            <a:off x="4909748" y="1560469"/>
            <a:ext cx="2614580" cy="533504"/>
          </a:xfrm>
          <a:prstGeom prst="rect">
            <a:avLst/>
          </a:prstGeom>
          <a:noFill/>
        </p:spPr>
        <p:txBody>
          <a:bodyPr wrap="square" lIns="86383" tIns="43192" rIns="86383" bIns="43192" rtlCol="0">
            <a:spAutoFit/>
          </a:bodyPr>
          <a:lstStyle/>
          <a:p>
            <a:r>
              <a:rPr lang="zh-CN" altLang="en-US" b="1" dirty="0">
                <a:latin typeface="微软雅黑" pitchFamily="34" charset="-122"/>
                <a:ea typeface="微软雅黑" panose="020B0503020204020204" pitchFamily="34" charset="-122"/>
              </a:rPr>
              <a:t>击添加目录标题</a:t>
            </a:r>
            <a:endParaRPr lang="en-US" altLang="zh-CN" b="1" dirty="0">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88" name="组合 87"/>
          <p:cNvGrpSpPr/>
          <p:nvPr/>
        </p:nvGrpSpPr>
        <p:grpSpPr>
          <a:xfrm>
            <a:off x="3845387" y="1491076"/>
            <a:ext cx="864652" cy="864650"/>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02</a:t>
              </a:r>
              <a:endParaRPr lang="zh-CN" altLang="en-US" sz="2400" b="1" dirty="0">
                <a:latin typeface="微软雅黑" pitchFamily="34" charset="-122"/>
                <a:ea typeface="微软雅黑" pitchFamily="34" charset="-122"/>
              </a:endParaRPr>
            </a:p>
          </p:txBody>
        </p:sp>
      </p:grpSp>
      <p:sp>
        <p:nvSpPr>
          <p:cNvPr id="93" name="TextBox 92"/>
          <p:cNvSpPr txBox="1"/>
          <p:nvPr/>
        </p:nvSpPr>
        <p:spPr>
          <a:xfrm>
            <a:off x="5076056" y="2906436"/>
            <a:ext cx="2614580" cy="533504"/>
          </a:xfrm>
          <a:prstGeom prst="rect">
            <a:avLst/>
          </a:prstGeom>
          <a:noFill/>
        </p:spPr>
        <p:txBody>
          <a:bodyPr wrap="square" lIns="86383" tIns="43192" rIns="86383" bIns="43192" rtlCol="0">
            <a:spAutoFit/>
          </a:bodyPr>
          <a:lstStyle/>
          <a:p>
            <a:r>
              <a:rPr lang="zh-CN" altLang="en-US" b="1" dirty="0">
                <a:solidFill>
                  <a:srgbClr val="007CD0"/>
                </a:solidFill>
                <a:latin typeface="微软雅黑" pitchFamily="34" charset="-122"/>
                <a:ea typeface="微软雅黑" panose="020B0503020204020204" pitchFamily="34" charset="-122"/>
              </a:rPr>
              <a:t>击添加目录标题</a:t>
            </a:r>
            <a:endParaRPr lang="en-US" altLang="zh-CN" b="1" dirty="0">
              <a:solidFill>
                <a:srgbClr val="007CD0"/>
              </a:solidFill>
              <a:latin typeface="微软雅黑" pitchFamily="34" charset="-122"/>
              <a:ea typeface="微软雅黑" panose="020B0503020204020204" pitchFamily="34" charset="-122"/>
            </a:endParaRPr>
          </a:p>
          <a:p>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94" name="组合 93"/>
          <p:cNvGrpSpPr/>
          <p:nvPr/>
        </p:nvGrpSpPr>
        <p:grpSpPr>
          <a:xfrm>
            <a:off x="3995936" y="2787220"/>
            <a:ext cx="864652" cy="864650"/>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2400" b="1" dirty="0">
                  <a:solidFill>
                    <a:srgbClr val="007CD0"/>
                  </a:solidFill>
                  <a:latin typeface="微软雅黑" pitchFamily="34" charset="-122"/>
                  <a:ea typeface="微软雅黑" pitchFamily="34" charset="-122"/>
                </a:rPr>
                <a:t>03</a:t>
              </a:r>
              <a:endParaRPr lang="zh-CN" altLang="en-US" sz="2400" b="1" dirty="0">
                <a:solidFill>
                  <a:srgbClr val="007CD0"/>
                </a:solidFill>
                <a:latin typeface="微软雅黑" pitchFamily="34" charset="-122"/>
                <a:ea typeface="微软雅黑" pitchFamily="34" charset="-122"/>
              </a:endParaRPr>
            </a:p>
          </p:txBody>
        </p:sp>
      </p:grpSp>
      <p:sp>
        <p:nvSpPr>
          <p:cNvPr id="37" name="下箭头 36"/>
          <p:cNvSpPr/>
          <p:nvPr/>
        </p:nvSpPr>
        <p:spPr>
          <a:xfrm rot="16200000">
            <a:off x="3292371" y="2964696"/>
            <a:ext cx="432081" cy="509694"/>
          </a:xfrm>
          <a:prstGeom prst="downArrow">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Tree>
    <p:extLst>
      <p:ext uri="{BB962C8B-B14F-4D97-AF65-F5344CB8AC3E}">
        <p14:creationId xmlns:p14="http://schemas.microsoft.com/office/powerpoint/2010/main" val="547328880"/>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 fill="hold"/>
                                        <p:tgtEl>
                                          <p:spTgt spid="40"/>
                                        </p:tgtEl>
                                        <p:attrNameLst>
                                          <p:attrName>ppt_w</p:attrName>
                                        </p:attrNameLst>
                                      </p:cBhvr>
                                      <p:tavLst>
                                        <p:tav tm="0">
                                          <p:val>
                                            <p:fltVal val="0"/>
                                          </p:val>
                                        </p:tav>
                                        <p:tav tm="100000">
                                          <p:val>
                                            <p:strVal val="#ppt_w"/>
                                          </p:val>
                                        </p:tav>
                                      </p:tavLst>
                                    </p:anim>
                                    <p:anim calcmode="lin" valueType="num">
                                      <p:cBhvr>
                                        <p:cTn id="8" dur="100" fill="hold"/>
                                        <p:tgtEl>
                                          <p:spTgt spid="40"/>
                                        </p:tgtEl>
                                        <p:attrNameLst>
                                          <p:attrName>ppt_h</p:attrName>
                                        </p:attrNameLst>
                                      </p:cBhvr>
                                      <p:tavLst>
                                        <p:tav tm="0">
                                          <p:val>
                                            <p:fltVal val="0"/>
                                          </p:val>
                                        </p:tav>
                                        <p:tav tm="100000">
                                          <p:val>
                                            <p:strVal val="#ppt_h"/>
                                          </p:val>
                                        </p:tav>
                                      </p:tavLst>
                                    </p:anim>
                                    <p:animEffect transition="in" filter="fade">
                                      <p:cBhvr>
                                        <p:cTn id="9" dur="100"/>
                                        <p:tgtEl>
                                          <p:spTgt spid="40"/>
                                        </p:tgtEl>
                                      </p:cBhvr>
                                    </p:animEffect>
                                  </p:childTnLst>
                                </p:cTn>
                              </p:par>
                              <p:par>
                                <p:cTn id="10" presetID="6" presetClass="emph" presetSubtype="0" fill="hold" nodeType="withEffect">
                                  <p:stCondLst>
                                    <p:cond delay="100"/>
                                  </p:stCondLst>
                                  <p:childTnLst>
                                    <p:animScale>
                                      <p:cBhvr>
                                        <p:cTn id="11" dur="100" fill="hold"/>
                                        <p:tgtEl>
                                          <p:spTgt spid="40"/>
                                        </p:tgtEl>
                                      </p:cBhvr>
                                      <p:by x="110000" y="110000"/>
                                    </p:animScale>
                                  </p:childTnLst>
                                </p:cTn>
                              </p:par>
                              <p:par>
                                <p:cTn id="12" presetID="6" presetClass="emph" presetSubtype="0" fill="hold" nodeType="withEffect">
                                  <p:stCondLst>
                                    <p:cond delay="200"/>
                                  </p:stCondLst>
                                  <p:childTnLst>
                                    <p:animScale>
                                      <p:cBhvr>
                                        <p:cTn id="13" dur="200" fill="hold"/>
                                        <p:tgtEl>
                                          <p:spTgt spid="40"/>
                                        </p:tgtEl>
                                      </p:cBhvr>
                                      <p:by x="90000" y="90000"/>
                                    </p:animScale>
                                  </p:childTnLst>
                                </p:cTn>
                              </p:par>
                              <p:par>
                                <p:cTn id="14" presetID="6" presetClass="emph" presetSubtype="0" fill="hold" nodeType="withEffect">
                                  <p:stCondLst>
                                    <p:cond delay="400"/>
                                  </p:stCondLst>
                                  <p:childTnLst>
                                    <p:animScale>
                                      <p:cBhvr>
                                        <p:cTn id="15" dur="100" fill="hold"/>
                                        <p:tgtEl>
                                          <p:spTgt spid="40"/>
                                        </p:tgtEl>
                                      </p:cBhvr>
                                      <p:by x="105000" y="105000"/>
                                    </p:animScale>
                                  </p:childTnLst>
                                </p:cTn>
                              </p:par>
                              <p:par>
                                <p:cTn id="16" presetID="6" presetClass="emph" presetSubtype="0" fill="hold" nodeType="withEffect">
                                  <p:stCondLst>
                                    <p:cond delay="500"/>
                                  </p:stCondLst>
                                  <p:childTnLst>
                                    <p:animScale>
                                      <p:cBhvr>
                                        <p:cTn id="17" dur="200" fill="hold"/>
                                        <p:tgtEl>
                                          <p:spTgt spid="40"/>
                                        </p:tgtEl>
                                      </p:cBhvr>
                                      <p:by x="95000" y="95000"/>
                                    </p:animScale>
                                  </p:childTnLst>
                                </p:cTn>
                              </p:par>
                            </p:childTnLst>
                          </p:cTn>
                        </p:par>
                        <p:par>
                          <p:cTn id="18" fill="hold">
                            <p:stCondLst>
                              <p:cond delay="700"/>
                            </p:stCondLst>
                            <p:childTnLst>
                              <p:par>
                                <p:cTn id="19" presetID="53" presetClass="entr" presetSubtype="16"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100" fill="hold"/>
                                        <p:tgtEl>
                                          <p:spTgt spid="77"/>
                                        </p:tgtEl>
                                        <p:attrNameLst>
                                          <p:attrName>ppt_w</p:attrName>
                                        </p:attrNameLst>
                                      </p:cBhvr>
                                      <p:tavLst>
                                        <p:tav tm="0">
                                          <p:val>
                                            <p:fltVal val="0"/>
                                          </p:val>
                                        </p:tav>
                                        <p:tav tm="100000">
                                          <p:val>
                                            <p:strVal val="#ppt_w"/>
                                          </p:val>
                                        </p:tav>
                                      </p:tavLst>
                                    </p:anim>
                                    <p:anim calcmode="lin" valueType="num">
                                      <p:cBhvr>
                                        <p:cTn id="22" dur="100" fill="hold"/>
                                        <p:tgtEl>
                                          <p:spTgt spid="77"/>
                                        </p:tgtEl>
                                        <p:attrNameLst>
                                          <p:attrName>ppt_h</p:attrName>
                                        </p:attrNameLst>
                                      </p:cBhvr>
                                      <p:tavLst>
                                        <p:tav tm="0">
                                          <p:val>
                                            <p:fltVal val="0"/>
                                          </p:val>
                                        </p:tav>
                                        <p:tav tm="100000">
                                          <p:val>
                                            <p:strVal val="#ppt_h"/>
                                          </p:val>
                                        </p:tav>
                                      </p:tavLst>
                                    </p:anim>
                                    <p:animEffect transition="in" filter="fade">
                                      <p:cBhvr>
                                        <p:cTn id="23" dur="100"/>
                                        <p:tgtEl>
                                          <p:spTgt spid="77"/>
                                        </p:tgtEl>
                                      </p:cBhvr>
                                    </p:animEffect>
                                  </p:childTnLst>
                                </p:cTn>
                              </p:par>
                              <p:par>
                                <p:cTn id="24" presetID="6" presetClass="emph" presetSubtype="0" fill="hold" nodeType="withEffect">
                                  <p:stCondLst>
                                    <p:cond delay="100"/>
                                  </p:stCondLst>
                                  <p:childTnLst>
                                    <p:animScale>
                                      <p:cBhvr>
                                        <p:cTn id="25" dur="100" fill="hold"/>
                                        <p:tgtEl>
                                          <p:spTgt spid="77"/>
                                        </p:tgtEl>
                                      </p:cBhvr>
                                      <p:by x="110000" y="110000"/>
                                    </p:animScale>
                                  </p:childTnLst>
                                </p:cTn>
                              </p:par>
                              <p:par>
                                <p:cTn id="26" presetID="6" presetClass="emph" presetSubtype="0" fill="hold" nodeType="withEffect">
                                  <p:stCondLst>
                                    <p:cond delay="200"/>
                                  </p:stCondLst>
                                  <p:childTnLst>
                                    <p:animScale>
                                      <p:cBhvr>
                                        <p:cTn id="27" dur="200" fill="hold"/>
                                        <p:tgtEl>
                                          <p:spTgt spid="77"/>
                                        </p:tgtEl>
                                      </p:cBhvr>
                                      <p:by x="90000" y="90000"/>
                                    </p:animScale>
                                  </p:childTnLst>
                                </p:cTn>
                              </p:par>
                              <p:par>
                                <p:cTn id="28" presetID="6" presetClass="emph" presetSubtype="0" fill="hold" nodeType="withEffect">
                                  <p:stCondLst>
                                    <p:cond delay="400"/>
                                  </p:stCondLst>
                                  <p:childTnLst>
                                    <p:animScale>
                                      <p:cBhvr>
                                        <p:cTn id="29" dur="100" fill="hold"/>
                                        <p:tgtEl>
                                          <p:spTgt spid="77"/>
                                        </p:tgtEl>
                                      </p:cBhvr>
                                      <p:by x="105000" y="105000"/>
                                    </p:animScale>
                                  </p:childTnLst>
                                </p:cTn>
                              </p:par>
                              <p:par>
                                <p:cTn id="30" presetID="6" presetClass="emph" presetSubtype="0" fill="hold" nodeType="withEffect">
                                  <p:stCondLst>
                                    <p:cond delay="500"/>
                                  </p:stCondLst>
                                  <p:childTnLst>
                                    <p:animScale>
                                      <p:cBhvr>
                                        <p:cTn id="31" dur="200" fill="hold"/>
                                        <p:tgtEl>
                                          <p:spTgt spid="77"/>
                                        </p:tgtEl>
                                      </p:cBhvr>
                                      <p:by x="95000" y="95000"/>
                                    </p:animScale>
                                  </p:childTnLst>
                                </p:cTn>
                              </p:par>
                            </p:childTnLst>
                          </p:cTn>
                        </p:par>
                        <p:par>
                          <p:cTn id="32" fill="hold">
                            <p:stCondLst>
                              <p:cond delay="1400"/>
                            </p:stCondLst>
                            <p:childTnLst>
                              <p:par>
                                <p:cTn id="33" presetID="22" presetClass="entr" presetSubtype="8"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left)">
                                      <p:cBhvr>
                                        <p:cTn id="35" dur="500"/>
                                        <p:tgtEl>
                                          <p:spTgt spid="75"/>
                                        </p:tgtEl>
                                      </p:cBhvr>
                                    </p:animEffect>
                                  </p:childTnLst>
                                </p:cTn>
                              </p:par>
                            </p:childTnLst>
                          </p:cTn>
                        </p:par>
                        <p:par>
                          <p:cTn id="36" fill="hold">
                            <p:stCondLst>
                              <p:cond delay="1900"/>
                            </p:stCondLst>
                            <p:childTnLst>
                              <p:par>
                                <p:cTn id="37" presetID="53" presetClass="entr" presetSubtype="16"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100" fill="hold"/>
                                        <p:tgtEl>
                                          <p:spTgt spid="88"/>
                                        </p:tgtEl>
                                        <p:attrNameLst>
                                          <p:attrName>ppt_w</p:attrName>
                                        </p:attrNameLst>
                                      </p:cBhvr>
                                      <p:tavLst>
                                        <p:tav tm="0">
                                          <p:val>
                                            <p:fltVal val="0"/>
                                          </p:val>
                                        </p:tav>
                                        <p:tav tm="100000">
                                          <p:val>
                                            <p:strVal val="#ppt_w"/>
                                          </p:val>
                                        </p:tav>
                                      </p:tavLst>
                                    </p:anim>
                                    <p:anim calcmode="lin" valueType="num">
                                      <p:cBhvr>
                                        <p:cTn id="40" dur="100" fill="hold"/>
                                        <p:tgtEl>
                                          <p:spTgt spid="88"/>
                                        </p:tgtEl>
                                        <p:attrNameLst>
                                          <p:attrName>ppt_h</p:attrName>
                                        </p:attrNameLst>
                                      </p:cBhvr>
                                      <p:tavLst>
                                        <p:tav tm="0">
                                          <p:val>
                                            <p:fltVal val="0"/>
                                          </p:val>
                                        </p:tav>
                                        <p:tav tm="100000">
                                          <p:val>
                                            <p:strVal val="#ppt_h"/>
                                          </p:val>
                                        </p:tav>
                                      </p:tavLst>
                                    </p:anim>
                                    <p:animEffect transition="in" filter="fade">
                                      <p:cBhvr>
                                        <p:cTn id="41" dur="100"/>
                                        <p:tgtEl>
                                          <p:spTgt spid="88"/>
                                        </p:tgtEl>
                                      </p:cBhvr>
                                    </p:animEffect>
                                  </p:childTnLst>
                                </p:cTn>
                              </p:par>
                              <p:par>
                                <p:cTn id="42" presetID="6" presetClass="emph" presetSubtype="0" fill="hold" nodeType="withEffect">
                                  <p:stCondLst>
                                    <p:cond delay="100"/>
                                  </p:stCondLst>
                                  <p:childTnLst>
                                    <p:animScale>
                                      <p:cBhvr>
                                        <p:cTn id="43" dur="100" fill="hold"/>
                                        <p:tgtEl>
                                          <p:spTgt spid="88"/>
                                        </p:tgtEl>
                                      </p:cBhvr>
                                      <p:by x="110000" y="110000"/>
                                    </p:animScale>
                                  </p:childTnLst>
                                </p:cTn>
                              </p:par>
                              <p:par>
                                <p:cTn id="44" presetID="6" presetClass="emph" presetSubtype="0" fill="hold" nodeType="withEffect">
                                  <p:stCondLst>
                                    <p:cond delay="200"/>
                                  </p:stCondLst>
                                  <p:childTnLst>
                                    <p:animScale>
                                      <p:cBhvr>
                                        <p:cTn id="45" dur="200" fill="hold"/>
                                        <p:tgtEl>
                                          <p:spTgt spid="88"/>
                                        </p:tgtEl>
                                      </p:cBhvr>
                                      <p:by x="90000" y="90000"/>
                                    </p:animScale>
                                  </p:childTnLst>
                                </p:cTn>
                              </p:par>
                              <p:par>
                                <p:cTn id="46" presetID="6" presetClass="emph" presetSubtype="0" fill="hold" nodeType="withEffect">
                                  <p:stCondLst>
                                    <p:cond delay="400"/>
                                  </p:stCondLst>
                                  <p:childTnLst>
                                    <p:animScale>
                                      <p:cBhvr>
                                        <p:cTn id="47" dur="100" fill="hold"/>
                                        <p:tgtEl>
                                          <p:spTgt spid="88"/>
                                        </p:tgtEl>
                                      </p:cBhvr>
                                      <p:by x="105000" y="105000"/>
                                    </p:animScale>
                                  </p:childTnLst>
                                </p:cTn>
                              </p:par>
                              <p:par>
                                <p:cTn id="48" presetID="6" presetClass="emph" presetSubtype="0" fill="hold" nodeType="withEffect">
                                  <p:stCondLst>
                                    <p:cond delay="500"/>
                                  </p:stCondLst>
                                  <p:childTnLst>
                                    <p:animScale>
                                      <p:cBhvr>
                                        <p:cTn id="49" dur="200" fill="hold"/>
                                        <p:tgtEl>
                                          <p:spTgt spid="88"/>
                                        </p:tgtEl>
                                      </p:cBhvr>
                                      <p:by x="95000" y="95000"/>
                                    </p:animScale>
                                  </p:childTnLst>
                                </p:cTn>
                              </p:par>
                            </p:childTnLst>
                          </p:cTn>
                        </p:par>
                        <p:par>
                          <p:cTn id="50" fill="hold">
                            <p:stCondLst>
                              <p:cond delay="2600"/>
                            </p:stCondLst>
                            <p:childTnLst>
                              <p:par>
                                <p:cTn id="51" presetID="22" presetClass="entr" presetSubtype="8" fill="hold" grpId="0" nodeType="after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left)">
                                      <p:cBhvr>
                                        <p:cTn id="53" dur="500"/>
                                        <p:tgtEl>
                                          <p:spTgt spid="87"/>
                                        </p:tgtEl>
                                      </p:cBhvr>
                                    </p:animEffect>
                                  </p:childTnLst>
                                </p:cTn>
                              </p:par>
                            </p:childTnLst>
                          </p:cTn>
                        </p:par>
                        <p:par>
                          <p:cTn id="54" fill="hold">
                            <p:stCondLst>
                              <p:cond delay="3100"/>
                            </p:stCondLst>
                            <p:childTnLst>
                              <p:par>
                                <p:cTn id="55" presetID="53" presetClass="entr" presetSubtype="16" fill="hold"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p:cTn id="57" dur="100" fill="hold"/>
                                        <p:tgtEl>
                                          <p:spTgt spid="94"/>
                                        </p:tgtEl>
                                        <p:attrNameLst>
                                          <p:attrName>ppt_w</p:attrName>
                                        </p:attrNameLst>
                                      </p:cBhvr>
                                      <p:tavLst>
                                        <p:tav tm="0">
                                          <p:val>
                                            <p:fltVal val="0"/>
                                          </p:val>
                                        </p:tav>
                                        <p:tav tm="100000">
                                          <p:val>
                                            <p:strVal val="#ppt_w"/>
                                          </p:val>
                                        </p:tav>
                                      </p:tavLst>
                                    </p:anim>
                                    <p:anim calcmode="lin" valueType="num">
                                      <p:cBhvr>
                                        <p:cTn id="58" dur="100" fill="hold"/>
                                        <p:tgtEl>
                                          <p:spTgt spid="94"/>
                                        </p:tgtEl>
                                        <p:attrNameLst>
                                          <p:attrName>ppt_h</p:attrName>
                                        </p:attrNameLst>
                                      </p:cBhvr>
                                      <p:tavLst>
                                        <p:tav tm="0">
                                          <p:val>
                                            <p:fltVal val="0"/>
                                          </p:val>
                                        </p:tav>
                                        <p:tav tm="100000">
                                          <p:val>
                                            <p:strVal val="#ppt_h"/>
                                          </p:val>
                                        </p:tav>
                                      </p:tavLst>
                                    </p:anim>
                                    <p:animEffect transition="in" filter="fade">
                                      <p:cBhvr>
                                        <p:cTn id="59" dur="100"/>
                                        <p:tgtEl>
                                          <p:spTgt spid="94"/>
                                        </p:tgtEl>
                                      </p:cBhvr>
                                    </p:animEffect>
                                  </p:childTnLst>
                                </p:cTn>
                              </p:par>
                              <p:par>
                                <p:cTn id="60" presetID="6" presetClass="emph" presetSubtype="0" fill="hold" nodeType="withEffect">
                                  <p:stCondLst>
                                    <p:cond delay="100"/>
                                  </p:stCondLst>
                                  <p:childTnLst>
                                    <p:animScale>
                                      <p:cBhvr>
                                        <p:cTn id="61" dur="100" fill="hold"/>
                                        <p:tgtEl>
                                          <p:spTgt spid="94"/>
                                        </p:tgtEl>
                                      </p:cBhvr>
                                      <p:by x="110000" y="110000"/>
                                    </p:animScale>
                                  </p:childTnLst>
                                </p:cTn>
                              </p:par>
                              <p:par>
                                <p:cTn id="62" presetID="6" presetClass="emph" presetSubtype="0" fill="hold" nodeType="withEffect">
                                  <p:stCondLst>
                                    <p:cond delay="200"/>
                                  </p:stCondLst>
                                  <p:childTnLst>
                                    <p:animScale>
                                      <p:cBhvr>
                                        <p:cTn id="63" dur="200" fill="hold"/>
                                        <p:tgtEl>
                                          <p:spTgt spid="94"/>
                                        </p:tgtEl>
                                      </p:cBhvr>
                                      <p:by x="90000" y="90000"/>
                                    </p:animScale>
                                  </p:childTnLst>
                                </p:cTn>
                              </p:par>
                              <p:par>
                                <p:cTn id="64" presetID="6" presetClass="emph" presetSubtype="0" fill="hold" nodeType="withEffect">
                                  <p:stCondLst>
                                    <p:cond delay="400"/>
                                  </p:stCondLst>
                                  <p:childTnLst>
                                    <p:animScale>
                                      <p:cBhvr>
                                        <p:cTn id="65" dur="100" fill="hold"/>
                                        <p:tgtEl>
                                          <p:spTgt spid="94"/>
                                        </p:tgtEl>
                                      </p:cBhvr>
                                      <p:by x="105000" y="105000"/>
                                    </p:animScale>
                                  </p:childTnLst>
                                </p:cTn>
                              </p:par>
                              <p:par>
                                <p:cTn id="66" presetID="6" presetClass="emph" presetSubtype="0" fill="hold" nodeType="withEffect">
                                  <p:stCondLst>
                                    <p:cond delay="500"/>
                                  </p:stCondLst>
                                  <p:childTnLst>
                                    <p:animScale>
                                      <p:cBhvr>
                                        <p:cTn id="67" dur="200" fill="hold"/>
                                        <p:tgtEl>
                                          <p:spTgt spid="94"/>
                                        </p:tgtEl>
                                      </p:cBhvr>
                                      <p:by x="95000" y="95000"/>
                                    </p:animScale>
                                  </p:childTnLst>
                                </p:cTn>
                              </p:par>
                            </p:childTnLst>
                          </p:cTn>
                        </p:par>
                        <p:par>
                          <p:cTn id="68" fill="hold">
                            <p:stCondLst>
                              <p:cond delay="3800"/>
                            </p:stCondLst>
                            <p:childTnLst>
                              <p:par>
                                <p:cTn id="69" presetID="22" presetClass="entr" presetSubtype="8" fill="hold" grpId="0" nodeType="after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left)">
                                      <p:cBhvr>
                                        <p:cTn id="71" dur="500"/>
                                        <p:tgtEl>
                                          <p:spTgt spid="93"/>
                                        </p:tgtEl>
                                      </p:cBhvr>
                                    </p:animEffect>
                                  </p:childTnLst>
                                </p:cTn>
                              </p:par>
                            </p:childTnLst>
                          </p:cTn>
                        </p:par>
                        <p:par>
                          <p:cTn id="72" fill="hold">
                            <p:stCondLst>
                              <p:cond delay="4300"/>
                            </p:stCondLst>
                            <p:childTnLst>
                              <p:par>
                                <p:cTn id="73" presetID="53" presetClass="entr" presetSubtype="16" fill="hold" nodeType="afterEffect">
                                  <p:stCondLst>
                                    <p:cond delay="0"/>
                                  </p:stCondLst>
                                  <p:childTnLst>
                                    <p:set>
                                      <p:cBhvr>
                                        <p:cTn id="74" dur="1" fill="hold">
                                          <p:stCondLst>
                                            <p:cond delay="0"/>
                                          </p:stCondLst>
                                        </p:cTn>
                                        <p:tgtEl>
                                          <p:spTgt spid="82"/>
                                        </p:tgtEl>
                                        <p:attrNameLst>
                                          <p:attrName>style.visibility</p:attrName>
                                        </p:attrNameLst>
                                      </p:cBhvr>
                                      <p:to>
                                        <p:strVal val="visible"/>
                                      </p:to>
                                    </p:set>
                                    <p:anim calcmode="lin" valueType="num">
                                      <p:cBhvr>
                                        <p:cTn id="75" dur="100" fill="hold"/>
                                        <p:tgtEl>
                                          <p:spTgt spid="82"/>
                                        </p:tgtEl>
                                        <p:attrNameLst>
                                          <p:attrName>ppt_w</p:attrName>
                                        </p:attrNameLst>
                                      </p:cBhvr>
                                      <p:tavLst>
                                        <p:tav tm="0">
                                          <p:val>
                                            <p:fltVal val="0"/>
                                          </p:val>
                                        </p:tav>
                                        <p:tav tm="100000">
                                          <p:val>
                                            <p:strVal val="#ppt_w"/>
                                          </p:val>
                                        </p:tav>
                                      </p:tavLst>
                                    </p:anim>
                                    <p:anim calcmode="lin" valueType="num">
                                      <p:cBhvr>
                                        <p:cTn id="76" dur="100" fill="hold"/>
                                        <p:tgtEl>
                                          <p:spTgt spid="82"/>
                                        </p:tgtEl>
                                        <p:attrNameLst>
                                          <p:attrName>ppt_h</p:attrName>
                                        </p:attrNameLst>
                                      </p:cBhvr>
                                      <p:tavLst>
                                        <p:tav tm="0">
                                          <p:val>
                                            <p:fltVal val="0"/>
                                          </p:val>
                                        </p:tav>
                                        <p:tav tm="100000">
                                          <p:val>
                                            <p:strVal val="#ppt_h"/>
                                          </p:val>
                                        </p:tav>
                                      </p:tavLst>
                                    </p:anim>
                                    <p:animEffect transition="in" filter="fade">
                                      <p:cBhvr>
                                        <p:cTn id="77" dur="100"/>
                                        <p:tgtEl>
                                          <p:spTgt spid="82"/>
                                        </p:tgtEl>
                                      </p:cBhvr>
                                    </p:animEffect>
                                  </p:childTnLst>
                                </p:cTn>
                              </p:par>
                              <p:par>
                                <p:cTn id="78" presetID="6" presetClass="emph" presetSubtype="0" fill="hold" nodeType="withEffect">
                                  <p:stCondLst>
                                    <p:cond delay="100"/>
                                  </p:stCondLst>
                                  <p:childTnLst>
                                    <p:animScale>
                                      <p:cBhvr>
                                        <p:cTn id="79" dur="100" fill="hold"/>
                                        <p:tgtEl>
                                          <p:spTgt spid="82"/>
                                        </p:tgtEl>
                                      </p:cBhvr>
                                      <p:by x="110000" y="110000"/>
                                    </p:animScale>
                                  </p:childTnLst>
                                </p:cTn>
                              </p:par>
                              <p:par>
                                <p:cTn id="80" presetID="6" presetClass="emph" presetSubtype="0" fill="hold" nodeType="withEffect">
                                  <p:stCondLst>
                                    <p:cond delay="200"/>
                                  </p:stCondLst>
                                  <p:childTnLst>
                                    <p:animScale>
                                      <p:cBhvr>
                                        <p:cTn id="81" dur="200" fill="hold"/>
                                        <p:tgtEl>
                                          <p:spTgt spid="82"/>
                                        </p:tgtEl>
                                      </p:cBhvr>
                                      <p:by x="90000" y="90000"/>
                                    </p:animScale>
                                  </p:childTnLst>
                                </p:cTn>
                              </p:par>
                              <p:par>
                                <p:cTn id="82" presetID="6" presetClass="emph" presetSubtype="0" fill="hold" nodeType="withEffect">
                                  <p:stCondLst>
                                    <p:cond delay="400"/>
                                  </p:stCondLst>
                                  <p:childTnLst>
                                    <p:animScale>
                                      <p:cBhvr>
                                        <p:cTn id="83" dur="100" fill="hold"/>
                                        <p:tgtEl>
                                          <p:spTgt spid="82"/>
                                        </p:tgtEl>
                                      </p:cBhvr>
                                      <p:by x="105000" y="105000"/>
                                    </p:animScale>
                                  </p:childTnLst>
                                </p:cTn>
                              </p:par>
                              <p:par>
                                <p:cTn id="84" presetID="6" presetClass="emph" presetSubtype="0" fill="hold" nodeType="withEffect">
                                  <p:stCondLst>
                                    <p:cond delay="500"/>
                                  </p:stCondLst>
                                  <p:childTnLst>
                                    <p:animScale>
                                      <p:cBhvr>
                                        <p:cTn id="85" dur="200" fill="hold"/>
                                        <p:tgtEl>
                                          <p:spTgt spid="82"/>
                                        </p:tgtEl>
                                      </p:cBhvr>
                                      <p:by x="95000" y="95000"/>
                                    </p:animScale>
                                  </p:childTnLst>
                                </p:cTn>
                              </p:par>
                            </p:childTnLst>
                          </p:cTn>
                        </p:par>
                        <p:par>
                          <p:cTn id="86" fill="hold">
                            <p:stCondLst>
                              <p:cond delay="5000"/>
                            </p:stCondLst>
                            <p:childTnLst>
                              <p:par>
                                <p:cTn id="87" presetID="22" presetClass="entr" presetSubtype="8" fill="hold" grpId="0" nodeType="after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wipe(left)">
                                      <p:cBhvr>
                                        <p:cTn id="89" dur="500"/>
                                        <p:tgtEl>
                                          <p:spTgt spid="76"/>
                                        </p:tgtEl>
                                      </p:cBhvr>
                                    </p:animEffect>
                                  </p:childTnLst>
                                </p:cTn>
                              </p:par>
                            </p:childTnLst>
                          </p:cTn>
                        </p:par>
                        <p:par>
                          <p:cTn id="90" fill="hold">
                            <p:stCondLst>
                              <p:cond delay="5500"/>
                            </p:stCondLst>
                            <p:childTnLst>
                              <p:par>
                                <p:cTn id="91" presetID="2" presetClass="entr" presetSubtype="8"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fill="hold"/>
                                        <p:tgtEl>
                                          <p:spTgt spid="37"/>
                                        </p:tgtEl>
                                        <p:attrNameLst>
                                          <p:attrName>ppt_x</p:attrName>
                                        </p:attrNameLst>
                                      </p:cBhvr>
                                      <p:tavLst>
                                        <p:tav tm="0">
                                          <p:val>
                                            <p:strVal val="0-#ppt_w/2"/>
                                          </p:val>
                                        </p:tav>
                                        <p:tav tm="100000">
                                          <p:val>
                                            <p:strVal val="#ppt_x"/>
                                          </p:val>
                                        </p:tav>
                                      </p:tavLst>
                                    </p:anim>
                                    <p:anim calcmode="lin" valueType="num">
                                      <p:cBhvr additive="base">
                                        <p:cTn id="94" dur="500" fill="hold"/>
                                        <p:tgtEl>
                                          <p:spTgt spid="37"/>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6" presetClass="emph" presetSubtype="0" fill="hold" nodeType="afterEffect">
                                  <p:stCondLst>
                                    <p:cond delay="0"/>
                                  </p:stCondLst>
                                  <p:childTnLst>
                                    <p:animEffect transition="out" filter="fade">
                                      <p:cBhvr>
                                        <p:cTn id="97" dur="500" tmFilter="0, 0; .2, .5; .8, .5; 1, 0"/>
                                        <p:tgtEl>
                                          <p:spTgt spid="94"/>
                                        </p:tgtEl>
                                      </p:cBhvr>
                                    </p:animEffect>
                                    <p:animScale>
                                      <p:cBhvr>
                                        <p:cTn id="98" dur="250" autoRev="1" fill="hold"/>
                                        <p:tgtEl>
                                          <p:spTgt spid="94"/>
                                        </p:tgtEl>
                                      </p:cBhvr>
                                      <p:by x="105000" y="105000"/>
                                    </p:animScale>
                                  </p:childTnLst>
                                </p:cTn>
                              </p:par>
                              <p:par>
                                <p:cTn id="99" presetID="26" presetClass="emph" presetSubtype="0" fill="hold" grpId="1" nodeType="withEffect">
                                  <p:stCondLst>
                                    <p:cond delay="0"/>
                                  </p:stCondLst>
                                  <p:childTnLst>
                                    <p:animEffect transition="out" filter="fade">
                                      <p:cBhvr>
                                        <p:cTn id="100" dur="500" tmFilter="0, 0; .2, .5; .8, .5; 1, 0"/>
                                        <p:tgtEl>
                                          <p:spTgt spid="93"/>
                                        </p:tgtEl>
                                      </p:cBhvr>
                                    </p:animEffect>
                                    <p:animScale>
                                      <p:cBhvr>
                                        <p:cTn id="101" dur="250" autoRev="1" fill="hold"/>
                                        <p:tgtEl>
                                          <p:spTgt spid="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87" grpId="0"/>
      <p:bldP spid="93" grpId="0"/>
      <p:bldP spid="93" grpId="1"/>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圆角矩形 79"/>
          <p:cNvSpPr/>
          <p:nvPr/>
        </p:nvSpPr>
        <p:spPr>
          <a:xfrm>
            <a:off x="561324" y="2107617"/>
            <a:ext cx="2448272" cy="237569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p:cNvGrpSpPr/>
          <p:nvPr/>
        </p:nvGrpSpPr>
        <p:grpSpPr>
          <a:xfrm>
            <a:off x="1041090" y="975733"/>
            <a:ext cx="1447442" cy="1447442"/>
            <a:chOff x="304800" y="673100"/>
            <a:chExt cx="4000500" cy="4000500"/>
          </a:xfrm>
          <a:effectLst>
            <a:outerShdw blurRad="444500" dist="254000" dir="8100000" algn="tr" rotWithShape="0">
              <a:prstClr val="black">
                <a:alpha val="5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椭圆 8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椭圆 83"/>
          <p:cNvSpPr/>
          <p:nvPr/>
        </p:nvSpPr>
        <p:spPr>
          <a:xfrm>
            <a:off x="2145177" y="1920961"/>
            <a:ext cx="373310" cy="373310"/>
          </a:xfrm>
          <a:prstGeom prst="ellipse">
            <a:avLst/>
          </a:prstGeom>
          <a:solidFill>
            <a:srgbClr val="0077C8"/>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5" name="矩形 84"/>
          <p:cNvSpPr/>
          <p:nvPr/>
        </p:nvSpPr>
        <p:spPr>
          <a:xfrm>
            <a:off x="1223836" y="1546147"/>
            <a:ext cx="1107996" cy="369332"/>
          </a:xfrm>
          <a:prstGeom prst="rect">
            <a:avLst/>
          </a:prstGeom>
        </p:spPr>
        <p:txBody>
          <a:bodyPr wrap="none">
            <a:spAutoFit/>
          </a:bodyPr>
          <a:lstStyle/>
          <a:p>
            <a:r>
              <a:rPr lang="zh-CN" altLang="en-US" dirty="0">
                <a:latin typeface="微软雅黑"/>
                <a:ea typeface="微软雅黑"/>
              </a:rPr>
              <a:t>添加标题</a:t>
            </a:r>
          </a:p>
        </p:txBody>
      </p:sp>
      <p:sp>
        <p:nvSpPr>
          <p:cNvPr id="86" name="TextBox 85"/>
          <p:cNvSpPr txBox="1"/>
          <p:nvPr/>
        </p:nvSpPr>
        <p:spPr>
          <a:xfrm>
            <a:off x="825473" y="2653096"/>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       点击输入简要文字内容，文字内容需概括精炼，不用多余的文字修饰。</a:t>
            </a:r>
            <a:endParaRPr lang="zh-CN" altLang="en-US" sz="1600" b="1" dirty="0">
              <a:solidFill>
                <a:schemeClr val="tx1">
                  <a:lumMod val="75000"/>
                  <a:lumOff val="25000"/>
                </a:schemeClr>
              </a:solidFill>
              <a:latin typeface="微软雅黑" pitchFamily="34" charset="-122"/>
              <a:ea typeface="微软雅黑" pitchFamily="34" charset="-122"/>
            </a:endParaRPr>
          </a:p>
        </p:txBody>
      </p:sp>
      <p:sp>
        <p:nvSpPr>
          <p:cNvPr id="87" name="圆角矩形 86"/>
          <p:cNvSpPr/>
          <p:nvPr/>
        </p:nvSpPr>
        <p:spPr>
          <a:xfrm>
            <a:off x="3352628" y="2119458"/>
            <a:ext cx="2448272" cy="237569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p:cNvGrpSpPr/>
          <p:nvPr/>
        </p:nvGrpSpPr>
        <p:grpSpPr>
          <a:xfrm>
            <a:off x="3832394" y="987574"/>
            <a:ext cx="1447442" cy="1447442"/>
            <a:chOff x="304800" y="673100"/>
            <a:chExt cx="4000500" cy="4000500"/>
          </a:xfrm>
          <a:effectLst>
            <a:outerShdw blurRad="444500" dist="254000" dir="8100000" algn="tr" rotWithShape="0">
              <a:prstClr val="black">
                <a:alpha val="50000"/>
              </a:prstClr>
            </a:outerShdw>
          </a:effectLst>
        </p:grpSpPr>
        <p:sp>
          <p:nvSpPr>
            <p:cNvPr id="89" name="同心圆 8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椭圆 8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椭圆 90"/>
          <p:cNvSpPr/>
          <p:nvPr/>
        </p:nvSpPr>
        <p:spPr>
          <a:xfrm>
            <a:off x="4936481" y="1932802"/>
            <a:ext cx="373310" cy="373310"/>
          </a:xfrm>
          <a:prstGeom prst="ellipse">
            <a:avLst/>
          </a:prstGeom>
          <a:solidFill>
            <a:srgbClr val="0077C8"/>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2" name="矩形 91"/>
          <p:cNvSpPr/>
          <p:nvPr/>
        </p:nvSpPr>
        <p:spPr>
          <a:xfrm>
            <a:off x="4015140" y="1557988"/>
            <a:ext cx="1107996" cy="369332"/>
          </a:xfrm>
          <a:prstGeom prst="rect">
            <a:avLst/>
          </a:prstGeom>
        </p:spPr>
        <p:txBody>
          <a:bodyPr wrap="none">
            <a:spAutoFit/>
          </a:bodyPr>
          <a:lstStyle/>
          <a:p>
            <a:r>
              <a:rPr lang="zh-CN" altLang="en-US" dirty="0">
                <a:latin typeface="微软雅黑"/>
                <a:ea typeface="微软雅黑"/>
              </a:rPr>
              <a:t>添加标题</a:t>
            </a:r>
          </a:p>
        </p:txBody>
      </p:sp>
      <p:sp>
        <p:nvSpPr>
          <p:cNvPr id="93" name="TextBox 92"/>
          <p:cNvSpPr txBox="1"/>
          <p:nvPr/>
        </p:nvSpPr>
        <p:spPr>
          <a:xfrm>
            <a:off x="3616777" y="2664937"/>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       点击输入简要文字内容，文字内容需概括精炼，不用多余的文字修饰。</a:t>
            </a:r>
            <a:endParaRPr lang="zh-CN" altLang="en-US" sz="1600" b="1" dirty="0">
              <a:solidFill>
                <a:schemeClr val="tx1">
                  <a:lumMod val="75000"/>
                  <a:lumOff val="25000"/>
                </a:schemeClr>
              </a:solidFill>
              <a:latin typeface="微软雅黑" pitchFamily="34" charset="-122"/>
              <a:ea typeface="微软雅黑" pitchFamily="34" charset="-122"/>
            </a:endParaRPr>
          </a:p>
        </p:txBody>
      </p:sp>
      <p:sp>
        <p:nvSpPr>
          <p:cNvPr id="94" name="圆角矩形 93"/>
          <p:cNvSpPr/>
          <p:nvPr/>
        </p:nvSpPr>
        <p:spPr>
          <a:xfrm>
            <a:off x="6132476" y="2115264"/>
            <a:ext cx="2448272" cy="237569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a:off x="6612242" y="983380"/>
            <a:ext cx="1447442" cy="1447442"/>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9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8" name="椭圆 97"/>
          <p:cNvSpPr/>
          <p:nvPr/>
        </p:nvSpPr>
        <p:spPr>
          <a:xfrm>
            <a:off x="7716329" y="1928608"/>
            <a:ext cx="373310" cy="373310"/>
          </a:xfrm>
          <a:prstGeom prst="ellipse">
            <a:avLst/>
          </a:prstGeom>
          <a:solidFill>
            <a:srgbClr val="0077C8"/>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9" name="矩形 98"/>
          <p:cNvSpPr/>
          <p:nvPr/>
        </p:nvSpPr>
        <p:spPr>
          <a:xfrm>
            <a:off x="6794988" y="1553794"/>
            <a:ext cx="1107996" cy="369332"/>
          </a:xfrm>
          <a:prstGeom prst="rect">
            <a:avLst/>
          </a:prstGeom>
        </p:spPr>
        <p:txBody>
          <a:bodyPr wrap="none">
            <a:spAutoFit/>
          </a:bodyPr>
          <a:lstStyle/>
          <a:p>
            <a:r>
              <a:rPr lang="zh-CN" altLang="en-US" dirty="0">
                <a:latin typeface="微软雅黑"/>
                <a:ea typeface="微软雅黑"/>
              </a:rPr>
              <a:t>添加标题</a:t>
            </a:r>
          </a:p>
        </p:txBody>
      </p:sp>
      <p:sp>
        <p:nvSpPr>
          <p:cNvPr id="100" name="TextBox 99"/>
          <p:cNvSpPr txBox="1"/>
          <p:nvPr/>
        </p:nvSpPr>
        <p:spPr>
          <a:xfrm>
            <a:off x="6396625" y="2660743"/>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       点击输入简要文字内容，文字内容需概括精炼，不用多余的文字修饰。</a:t>
            </a:r>
            <a:endParaRPr lang="zh-CN" altLang="en-US" sz="16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134997249"/>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14:presetBounceEnd="40000">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14:bounceEnd="40000">
                                          <p:cBhvr additive="base">
                                            <p:cTn id="23" dur="500" fill="hold"/>
                                            <p:tgtEl>
                                              <p:spTgt spid="81"/>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53" presetClass="entr" presetSubtype="16" fill="hold" grpId="0" nodeType="withEffect">
                                      <p:stCondLst>
                                        <p:cond delay="20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barn(outVertical)">
                                          <p:cBhvr>
                                            <p:cTn id="32" dur="500"/>
                                            <p:tgtEl>
                                              <p:spTgt spid="85"/>
                                            </p:tgtEl>
                                          </p:cBhvr>
                                        </p:animEffect>
                                      </p:childTnLst>
                                    </p:cTn>
                                  </p:par>
                                </p:childTnLst>
                              </p:cTn>
                            </p:par>
                            <p:par>
                              <p:cTn id="33" fill="hold">
                                <p:stCondLst>
                                  <p:cond delay="2060"/>
                                </p:stCondLst>
                                <p:childTnLst>
                                  <p:par>
                                    <p:cTn id="34" presetID="21" presetClass="entr" presetSubtype="1" fill="hold" grpId="0"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heel(1)">
                                          <p:cBhvr>
                                            <p:cTn id="36" dur="800"/>
                                            <p:tgtEl>
                                              <p:spTgt spid="80"/>
                                            </p:tgtEl>
                                          </p:cBhvr>
                                        </p:animEffect>
                                      </p:childTnLst>
                                    </p:cTn>
                                  </p:par>
                                </p:childTnLst>
                              </p:cTn>
                            </p:par>
                            <p:par>
                              <p:cTn id="37" fill="hold">
                                <p:stCondLst>
                                  <p:cond delay="2860"/>
                                </p:stCondLst>
                                <p:childTnLst>
                                  <p:par>
                                    <p:cTn id="38" presetID="22" presetClass="entr" presetSubtype="8" fill="hold" grpId="0" nodeType="afterEffect">
                                      <p:stCondLst>
                                        <p:cond delay="0"/>
                                      </p:stCondLst>
                                      <p:iterate type="lt">
                                        <p:tmPct val="30000"/>
                                      </p:iterate>
                                      <p:childTnLst>
                                        <p:set>
                                          <p:cBhvr>
                                            <p:cTn id="39" dur="1" fill="hold">
                                              <p:stCondLst>
                                                <p:cond delay="0"/>
                                              </p:stCondLst>
                                            </p:cTn>
                                            <p:tgtEl>
                                              <p:spTgt spid="86"/>
                                            </p:tgtEl>
                                            <p:attrNameLst>
                                              <p:attrName>style.visibility</p:attrName>
                                            </p:attrNameLst>
                                          </p:cBhvr>
                                          <p:to>
                                            <p:strVal val="visible"/>
                                          </p:to>
                                        </p:set>
                                        <p:animEffect transition="in" filter="wipe(left)">
                                          <p:cBhvr>
                                            <p:cTn id="40" dur="50"/>
                                            <p:tgtEl>
                                              <p:spTgt spid="86"/>
                                            </p:tgtEl>
                                          </p:cBhvr>
                                        </p:animEffect>
                                      </p:childTnLst>
                                    </p:cTn>
                                  </p:par>
                                  <p:par>
                                    <p:cTn id="41" presetID="36" presetClass="emph" presetSubtype="0" fill="hold" grpId="1" nodeType="withEffect">
                                      <p:stCondLst>
                                        <p:cond delay="0"/>
                                      </p:stCondLst>
                                      <p:iterate type="lt">
                                        <p:tmPct val="30000"/>
                                      </p:iterate>
                                      <p:childTnLst>
                                        <p:animScale>
                                          <p:cBhvr>
                                            <p:cTn id="42" dur="25" autoRev="1" fill="hold">
                                              <p:stCondLst>
                                                <p:cond delay="0"/>
                                              </p:stCondLst>
                                            </p:cTn>
                                            <p:tgtEl>
                                              <p:spTgt spid="86"/>
                                            </p:tgtEl>
                                          </p:cBhvr>
                                          <p:to x="80000" y="100000"/>
                                        </p:animScale>
                                        <p:anim by="(#ppt_w*0.10)" calcmode="lin" valueType="num">
                                          <p:cBhvr>
                                            <p:cTn id="43" dur="25" autoRev="1" fill="hold">
                                              <p:stCondLst>
                                                <p:cond delay="0"/>
                                              </p:stCondLst>
                                            </p:cTn>
                                            <p:tgtEl>
                                              <p:spTgt spid="86"/>
                                            </p:tgtEl>
                                            <p:attrNameLst>
                                              <p:attrName>ppt_x</p:attrName>
                                            </p:attrNameLst>
                                          </p:cBhvr>
                                        </p:anim>
                                        <p:anim by="(-#ppt_w*0.10)" calcmode="lin" valueType="num">
                                          <p:cBhvr>
                                            <p:cTn id="44" dur="25" autoRev="1" fill="hold">
                                              <p:stCondLst>
                                                <p:cond delay="0"/>
                                              </p:stCondLst>
                                            </p:cTn>
                                            <p:tgtEl>
                                              <p:spTgt spid="86"/>
                                            </p:tgtEl>
                                            <p:attrNameLst>
                                              <p:attrName>ppt_y</p:attrName>
                                            </p:attrNameLst>
                                          </p:cBhvr>
                                        </p:anim>
                                        <p:animRot by="-480000">
                                          <p:cBhvr>
                                            <p:cTn id="45" dur="25" autoRev="1" fill="hold">
                                              <p:stCondLst>
                                                <p:cond delay="0"/>
                                              </p:stCondLst>
                                            </p:cTn>
                                            <p:tgtEl>
                                              <p:spTgt spid="86"/>
                                            </p:tgtEl>
                                            <p:attrNameLst>
                                              <p:attrName>r</p:attrName>
                                            </p:attrNameLst>
                                          </p:cBhvr>
                                        </p:animRot>
                                      </p:childTnLst>
                                    </p:cTn>
                                  </p:par>
                                </p:childTnLst>
                              </p:cTn>
                            </p:par>
                            <p:par>
                              <p:cTn id="46" fill="hold">
                                <p:stCondLst>
                                  <p:cond delay="4290"/>
                                </p:stCondLst>
                                <p:childTnLst>
                                  <p:par>
                                    <p:cTn id="47" presetID="2" presetClass="entr" presetSubtype="2" fill="hold" nodeType="afterEffect" p14:presetBounceEnd="40000">
                                      <p:stCondLst>
                                        <p:cond delay="0"/>
                                      </p:stCondLst>
                                      <p:childTnLst>
                                        <p:set>
                                          <p:cBhvr>
                                            <p:cTn id="48" dur="1" fill="hold">
                                              <p:stCondLst>
                                                <p:cond delay="0"/>
                                              </p:stCondLst>
                                            </p:cTn>
                                            <p:tgtEl>
                                              <p:spTgt spid="88"/>
                                            </p:tgtEl>
                                            <p:attrNameLst>
                                              <p:attrName>style.visibility</p:attrName>
                                            </p:attrNameLst>
                                          </p:cBhvr>
                                          <p:to>
                                            <p:strVal val="visible"/>
                                          </p:to>
                                        </p:set>
                                        <p:anim calcmode="lin" valueType="num" p14:bounceEnd="40000">
                                          <p:cBhvr additive="base">
                                            <p:cTn id="49" dur="500" fill="hold"/>
                                            <p:tgtEl>
                                              <p:spTgt spid="88"/>
                                            </p:tgtEl>
                                            <p:attrNameLst>
                                              <p:attrName>ppt_x</p:attrName>
                                            </p:attrNameLst>
                                          </p:cBhvr>
                                          <p:tavLst>
                                            <p:tav tm="0">
                                              <p:val>
                                                <p:strVal val="1+#ppt_w/2"/>
                                              </p:val>
                                            </p:tav>
                                            <p:tav tm="100000">
                                              <p:val>
                                                <p:strVal val="#ppt_x"/>
                                              </p:val>
                                            </p:tav>
                                          </p:tavLst>
                                        </p:anim>
                                        <p:anim calcmode="lin" valueType="num" p14:bounceEnd="40000">
                                          <p:cBhvr additive="base">
                                            <p:cTn id="50" dur="500" fill="hold"/>
                                            <p:tgtEl>
                                              <p:spTgt spid="88"/>
                                            </p:tgtEl>
                                            <p:attrNameLst>
                                              <p:attrName>ppt_y</p:attrName>
                                            </p:attrNameLst>
                                          </p:cBhvr>
                                          <p:tavLst>
                                            <p:tav tm="0">
                                              <p:val>
                                                <p:strVal val="#ppt_y"/>
                                              </p:val>
                                            </p:tav>
                                            <p:tav tm="100000">
                                              <p:val>
                                                <p:strVal val="#ppt_y"/>
                                              </p:val>
                                            </p:tav>
                                          </p:tavLst>
                                        </p:anim>
                                      </p:childTnLst>
                                    </p:cTn>
                                  </p:par>
                                  <p:par>
                                    <p:cTn id="51" presetID="53" presetClass="entr" presetSubtype="16" fill="hold" grpId="0" nodeType="withEffect">
                                      <p:stCondLst>
                                        <p:cond delay="200"/>
                                      </p:stCondLst>
                                      <p:childTnLst>
                                        <p:set>
                                          <p:cBhvr>
                                            <p:cTn id="52" dur="1" fill="hold">
                                              <p:stCondLst>
                                                <p:cond delay="0"/>
                                              </p:stCondLst>
                                            </p:cTn>
                                            <p:tgtEl>
                                              <p:spTgt spid="91"/>
                                            </p:tgtEl>
                                            <p:attrNameLst>
                                              <p:attrName>style.visibility</p:attrName>
                                            </p:attrNameLst>
                                          </p:cBhvr>
                                          <p:to>
                                            <p:strVal val="visible"/>
                                          </p:to>
                                        </p:set>
                                        <p:anim calcmode="lin" valueType="num">
                                          <p:cBhvr>
                                            <p:cTn id="53" dur="500" fill="hold"/>
                                            <p:tgtEl>
                                              <p:spTgt spid="91"/>
                                            </p:tgtEl>
                                            <p:attrNameLst>
                                              <p:attrName>ppt_w</p:attrName>
                                            </p:attrNameLst>
                                          </p:cBhvr>
                                          <p:tavLst>
                                            <p:tav tm="0">
                                              <p:val>
                                                <p:fltVal val="0"/>
                                              </p:val>
                                            </p:tav>
                                            <p:tav tm="100000">
                                              <p:val>
                                                <p:strVal val="#ppt_w"/>
                                              </p:val>
                                            </p:tav>
                                          </p:tavLst>
                                        </p:anim>
                                        <p:anim calcmode="lin" valueType="num">
                                          <p:cBhvr>
                                            <p:cTn id="54" dur="500" fill="hold"/>
                                            <p:tgtEl>
                                              <p:spTgt spid="91"/>
                                            </p:tgtEl>
                                            <p:attrNameLst>
                                              <p:attrName>ppt_h</p:attrName>
                                            </p:attrNameLst>
                                          </p:cBhvr>
                                          <p:tavLst>
                                            <p:tav tm="0">
                                              <p:val>
                                                <p:fltVal val="0"/>
                                              </p:val>
                                            </p:tav>
                                            <p:tav tm="100000">
                                              <p:val>
                                                <p:strVal val="#ppt_h"/>
                                              </p:val>
                                            </p:tav>
                                          </p:tavLst>
                                        </p:anim>
                                        <p:animEffect transition="in" filter="fade">
                                          <p:cBhvr>
                                            <p:cTn id="55" dur="500"/>
                                            <p:tgtEl>
                                              <p:spTgt spid="91"/>
                                            </p:tgtEl>
                                          </p:cBhvr>
                                        </p:animEffect>
                                      </p:childTnLst>
                                    </p:cTn>
                                  </p:par>
                                  <p:par>
                                    <p:cTn id="56" presetID="16" presetClass="entr" presetSubtype="37"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barn(outVertical)">
                                          <p:cBhvr>
                                            <p:cTn id="58" dur="500"/>
                                            <p:tgtEl>
                                              <p:spTgt spid="92"/>
                                            </p:tgtEl>
                                          </p:cBhvr>
                                        </p:animEffect>
                                      </p:childTnLst>
                                    </p:cTn>
                                  </p:par>
                                </p:childTnLst>
                              </p:cTn>
                            </p:par>
                            <p:par>
                              <p:cTn id="59" fill="hold">
                                <p:stCondLst>
                                  <p:cond delay="4990"/>
                                </p:stCondLst>
                                <p:childTnLst>
                                  <p:par>
                                    <p:cTn id="60" presetID="21" presetClass="entr" presetSubtype="1" fill="hold" grpId="0" nodeType="after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wheel(1)">
                                          <p:cBhvr>
                                            <p:cTn id="62" dur="800"/>
                                            <p:tgtEl>
                                              <p:spTgt spid="87"/>
                                            </p:tgtEl>
                                          </p:cBhvr>
                                        </p:animEffect>
                                      </p:childTnLst>
                                    </p:cTn>
                                  </p:par>
                                </p:childTnLst>
                              </p:cTn>
                            </p:par>
                            <p:par>
                              <p:cTn id="63" fill="hold">
                                <p:stCondLst>
                                  <p:cond delay="579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93"/>
                                            </p:tgtEl>
                                            <p:attrNameLst>
                                              <p:attrName>style.visibility</p:attrName>
                                            </p:attrNameLst>
                                          </p:cBhvr>
                                          <p:to>
                                            <p:strVal val="visible"/>
                                          </p:to>
                                        </p:set>
                                        <p:animEffect transition="in" filter="wipe(left)">
                                          <p:cBhvr>
                                            <p:cTn id="66" dur="50"/>
                                            <p:tgtEl>
                                              <p:spTgt spid="93"/>
                                            </p:tgtEl>
                                          </p:cBhvr>
                                        </p:animEffect>
                                      </p:childTnLst>
                                    </p:cTn>
                                  </p:par>
                                  <p:par>
                                    <p:cTn id="67" presetID="36" presetClass="emph" presetSubtype="0" fill="hold" grpId="1" nodeType="withEffect">
                                      <p:stCondLst>
                                        <p:cond delay="0"/>
                                      </p:stCondLst>
                                      <p:iterate type="lt">
                                        <p:tmPct val="30000"/>
                                      </p:iterate>
                                      <p:childTnLst>
                                        <p:animScale>
                                          <p:cBhvr>
                                            <p:cTn id="68" dur="25" autoRev="1" fill="hold">
                                              <p:stCondLst>
                                                <p:cond delay="0"/>
                                              </p:stCondLst>
                                            </p:cTn>
                                            <p:tgtEl>
                                              <p:spTgt spid="93"/>
                                            </p:tgtEl>
                                          </p:cBhvr>
                                          <p:to x="80000" y="100000"/>
                                        </p:animScale>
                                        <p:anim by="(#ppt_w*0.10)" calcmode="lin" valueType="num">
                                          <p:cBhvr>
                                            <p:cTn id="69" dur="25" autoRev="1" fill="hold">
                                              <p:stCondLst>
                                                <p:cond delay="0"/>
                                              </p:stCondLst>
                                            </p:cTn>
                                            <p:tgtEl>
                                              <p:spTgt spid="93"/>
                                            </p:tgtEl>
                                            <p:attrNameLst>
                                              <p:attrName>ppt_x</p:attrName>
                                            </p:attrNameLst>
                                          </p:cBhvr>
                                        </p:anim>
                                        <p:anim by="(-#ppt_w*0.10)" calcmode="lin" valueType="num">
                                          <p:cBhvr>
                                            <p:cTn id="70" dur="25" autoRev="1" fill="hold">
                                              <p:stCondLst>
                                                <p:cond delay="0"/>
                                              </p:stCondLst>
                                            </p:cTn>
                                            <p:tgtEl>
                                              <p:spTgt spid="93"/>
                                            </p:tgtEl>
                                            <p:attrNameLst>
                                              <p:attrName>ppt_y</p:attrName>
                                            </p:attrNameLst>
                                          </p:cBhvr>
                                        </p:anim>
                                        <p:animRot by="-480000">
                                          <p:cBhvr>
                                            <p:cTn id="71" dur="25" autoRev="1" fill="hold">
                                              <p:stCondLst>
                                                <p:cond delay="0"/>
                                              </p:stCondLst>
                                            </p:cTn>
                                            <p:tgtEl>
                                              <p:spTgt spid="93"/>
                                            </p:tgtEl>
                                            <p:attrNameLst>
                                              <p:attrName>r</p:attrName>
                                            </p:attrNameLst>
                                          </p:cBhvr>
                                        </p:animRot>
                                      </p:childTnLst>
                                    </p:cTn>
                                  </p:par>
                                </p:childTnLst>
                              </p:cTn>
                            </p:par>
                            <p:par>
                              <p:cTn id="72" fill="hold">
                                <p:stCondLst>
                                  <p:cond delay="7220"/>
                                </p:stCondLst>
                                <p:childTnLst>
                                  <p:par>
                                    <p:cTn id="73" presetID="2" presetClass="entr" presetSubtype="2" fill="hold" nodeType="afterEffect" p14:presetBounceEnd="40000">
                                      <p:stCondLst>
                                        <p:cond delay="0"/>
                                      </p:stCondLst>
                                      <p:childTnLst>
                                        <p:set>
                                          <p:cBhvr>
                                            <p:cTn id="74" dur="1" fill="hold">
                                              <p:stCondLst>
                                                <p:cond delay="0"/>
                                              </p:stCondLst>
                                            </p:cTn>
                                            <p:tgtEl>
                                              <p:spTgt spid="95"/>
                                            </p:tgtEl>
                                            <p:attrNameLst>
                                              <p:attrName>style.visibility</p:attrName>
                                            </p:attrNameLst>
                                          </p:cBhvr>
                                          <p:to>
                                            <p:strVal val="visible"/>
                                          </p:to>
                                        </p:set>
                                        <p:anim calcmode="lin" valueType="num" p14:bounceEnd="40000">
                                          <p:cBhvr additive="base">
                                            <p:cTn id="75" dur="500" fill="hold"/>
                                            <p:tgtEl>
                                              <p:spTgt spid="95"/>
                                            </p:tgtEl>
                                            <p:attrNameLst>
                                              <p:attrName>ppt_x</p:attrName>
                                            </p:attrNameLst>
                                          </p:cBhvr>
                                          <p:tavLst>
                                            <p:tav tm="0">
                                              <p:val>
                                                <p:strVal val="1+#ppt_w/2"/>
                                              </p:val>
                                            </p:tav>
                                            <p:tav tm="100000">
                                              <p:val>
                                                <p:strVal val="#ppt_x"/>
                                              </p:val>
                                            </p:tav>
                                          </p:tavLst>
                                        </p:anim>
                                        <p:anim calcmode="lin" valueType="num" p14:bounceEnd="40000">
                                          <p:cBhvr additive="base">
                                            <p:cTn id="76" dur="500" fill="hold"/>
                                            <p:tgtEl>
                                              <p:spTgt spid="95"/>
                                            </p:tgtEl>
                                            <p:attrNameLst>
                                              <p:attrName>ppt_y</p:attrName>
                                            </p:attrNameLst>
                                          </p:cBhvr>
                                          <p:tavLst>
                                            <p:tav tm="0">
                                              <p:val>
                                                <p:strVal val="#ppt_y"/>
                                              </p:val>
                                            </p:tav>
                                            <p:tav tm="100000">
                                              <p:val>
                                                <p:strVal val="#ppt_y"/>
                                              </p:val>
                                            </p:tav>
                                          </p:tavLst>
                                        </p:anim>
                                      </p:childTnLst>
                                    </p:cTn>
                                  </p:par>
                                  <p:par>
                                    <p:cTn id="77" presetID="53" presetClass="entr" presetSubtype="16" fill="hold" grpId="0" nodeType="withEffect">
                                      <p:stCondLst>
                                        <p:cond delay="200"/>
                                      </p:stCondLst>
                                      <p:childTnLst>
                                        <p:set>
                                          <p:cBhvr>
                                            <p:cTn id="78" dur="1" fill="hold">
                                              <p:stCondLst>
                                                <p:cond delay="0"/>
                                              </p:stCondLst>
                                            </p:cTn>
                                            <p:tgtEl>
                                              <p:spTgt spid="98"/>
                                            </p:tgtEl>
                                            <p:attrNameLst>
                                              <p:attrName>style.visibility</p:attrName>
                                            </p:attrNameLst>
                                          </p:cBhvr>
                                          <p:to>
                                            <p:strVal val="visible"/>
                                          </p:to>
                                        </p:set>
                                        <p:anim calcmode="lin" valueType="num">
                                          <p:cBhvr>
                                            <p:cTn id="79" dur="500" fill="hold"/>
                                            <p:tgtEl>
                                              <p:spTgt spid="98"/>
                                            </p:tgtEl>
                                            <p:attrNameLst>
                                              <p:attrName>ppt_w</p:attrName>
                                            </p:attrNameLst>
                                          </p:cBhvr>
                                          <p:tavLst>
                                            <p:tav tm="0">
                                              <p:val>
                                                <p:fltVal val="0"/>
                                              </p:val>
                                            </p:tav>
                                            <p:tav tm="100000">
                                              <p:val>
                                                <p:strVal val="#ppt_w"/>
                                              </p:val>
                                            </p:tav>
                                          </p:tavLst>
                                        </p:anim>
                                        <p:anim calcmode="lin" valueType="num">
                                          <p:cBhvr>
                                            <p:cTn id="80" dur="500" fill="hold"/>
                                            <p:tgtEl>
                                              <p:spTgt spid="98"/>
                                            </p:tgtEl>
                                            <p:attrNameLst>
                                              <p:attrName>ppt_h</p:attrName>
                                            </p:attrNameLst>
                                          </p:cBhvr>
                                          <p:tavLst>
                                            <p:tav tm="0">
                                              <p:val>
                                                <p:fltVal val="0"/>
                                              </p:val>
                                            </p:tav>
                                            <p:tav tm="100000">
                                              <p:val>
                                                <p:strVal val="#ppt_h"/>
                                              </p:val>
                                            </p:tav>
                                          </p:tavLst>
                                        </p:anim>
                                        <p:animEffect transition="in" filter="fade">
                                          <p:cBhvr>
                                            <p:cTn id="81" dur="500"/>
                                            <p:tgtEl>
                                              <p:spTgt spid="98"/>
                                            </p:tgtEl>
                                          </p:cBhvr>
                                        </p:animEffect>
                                      </p:childTnLst>
                                    </p:cTn>
                                  </p:par>
                                  <p:par>
                                    <p:cTn id="82" presetID="16" presetClass="entr" presetSubtype="37" fill="hold" grpId="0" nodeType="with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barn(outVertical)">
                                          <p:cBhvr>
                                            <p:cTn id="84" dur="500"/>
                                            <p:tgtEl>
                                              <p:spTgt spid="99"/>
                                            </p:tgtEl>
                                          </p:cBhvr>
                                        </p:animEffect>
                                      </p:childTnLst>
                                    </p:cTn>
                                  </p:par>
                                </p:childTnLst>
                              </p:cTn>
                            </p:par>
                            <p:par>
                              <p:cTn id="85" fill="hold">
                                <p:stCondLst>
                                  <p:cond delay="7920"/>
                                </p:stCondLst>
                                <p:childTnLst>
                                  <p:par>
                                    <p:cTn id="86" presetID="21" presetClass="entr" presetSubtype="1" fill="hold" grpId="0" nodeType="after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wheel(1)">
                                          <p:cBhvr>
                                            <p:cTn id="88" dur="800"/>
                                            <p:tgtEl>
                                              <p:spTgt spid="94"/>
                                            </p:tgtEl>
                                          </p:cBhvr>
                                        </p:animEffect>
                                      </p:childTnLst>
                                    </p:cTn>
                                  </p:par>
                                </p:childTnLst>
                              </p:cTn>
                            </p:par>
                            <p:par>
                              <p:cTn id="89" fill="hold">
                                <p:stCondLst>
                                  <p:cond delay="8720"/>
                                </p:stCondLst>
                                <p:childTnLst>
                                  <p:par>
                                    <p:cTn id="90" presetID="22" presetClass="entr" presetSubtype="8" fill="hold" grpId="0" nodeType="afterEffect">
                                      <p:stCondLst>
                                        <p:cond delay="0"/>
                                      </p:stCondLst>
                                      <p:iterate type="lt">
                                        <p:tmPct val="30000"/>
                                      </p:iterate>
                                      <p:childTnLst>
                                        <p:set>
                                          <p:cBhvr>
                                            <p:cTn id="91" dur="1" fill="hold">
                                              <p:stCondLst>
                                                <p:cond delay="0"/>
                                              </p:stCondLst>
                                            </p:cTn>
                                            <p:tgtEl>
                                              <p:spTgt spid="100"/>
                                            </p:tgtEl>
                                            <p:attrNameLst>
                                              <p:attrName>style.visibility</p:attrName>
                                            </p:attrNameLst>
                                          </p:cBhvr>
                                          <p:to>
                                            <p:strVal val="visible"/>
                                          </p:to>
                                        </p:set>
                                        <p:animEffect transition="in" filter="wipe(left)">
                                          <p:cBhvr>
                                            <p:cTn id="92" dur="50"/>
                                            <p:tgtEl>
                                              <p:spTgt spid="100"/>
                                            </p:tgtEl>
                                          </p:cBhvr>
                                        </p:animEffect>
                                      </p:childTnLst>
                                    </p:cTn>
                                  </p:par>
                                  <p:par>
                                    <p:cTn id="93" presetID="36" presetClass="emph" presetSubtype="0" fill="hold" grpId="1" nodeType="withEffect">
                                      <p:stCondLst>
                                        <p:cond delay="0"/>
                                      </p:stCondLst>
                                      <p:iterate type="lt">
                                        <p:tmPct val="30000"/>
                                      </p:iterate>
                                      <p:childTnLst>
                                        <p:animScale>
                                          <p:cBhvr>
                                            <p:cTn id="94" dur="25" autoRev="1" fill="hold">
                                              <p:stCondLst>
                                                <p:cond delay="0"/>
                                              </p:stCondLst>
                                            </p:cTn>
                                            <p:tgtEl>
                                              <p:spTgt spid="100"/>
                                            </p:tgtEl>
                                          </p:cBhvr>
                                          <p:to x="80000" y="100000"/>
                                        </p:animScale>
                                        <p:anim by="(#ppt_w*0.10)" calcmode="lin" valueType="num">
                                          <p:cBhvr>
                                            <p:cTn id="95" dur="25" autoRev="1" fill="hold">
                                              <p:stCondLst>
                                                <p:cond delay="0"/>
                                              </p:stCondLst>
                                            </p:cTn>
                                            <p:tgtEl>
                                              <p:spTgt spid="100"/>
                                            </p:tgtEl>
                                            <p:attrNameLst>
                                              <p:attrName>ppt_x</p:attrName>
                                            </p:attrNameLst>
                                          </p:cBhvr>
                                        </p:anim>
                                        <p:anim by="(-#ppt_w*0.10)" calcmode="lin" valueType="num">
                                          <p:cBhvr>
                                            <p:cTn id="96" dur="25" autoRev="1" fill="hold">
                                              <p:stCondLst>
                                                <p:cond delay="0"/>
                                              </p:stCondLst>
                                            </p:cTn>
                                            <p:tgtEl>
                                              <p:spTgt spid="100"/>
                                            </p:tgtEl>
                                            <p:attrNameLst>
                                              <p:attrName>ppt_y</p:attrName>
                                            </p:attrNameLst>
                                          </p:cBhvr>
                                        </p:anim>
                                        <p:animRot by="-480000">
                                          <p:cBhvr>
                                            <p:cTn id="97" dur="25" autoRev="1" fill="hold">
                                              <p:stCondLst>
                                                <p:cond delay="0"/>
                                              </p:stCondLst>
                                            </p:cTn>
                                            <p:tgtEl>
                                              <p:spTgt spid="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80" grpId="0" animBg="1"/>
          <p:bldP spid="84" grpId="0" animBg="1"/>
          <p:bldP spid="85" grpId="0"/>
          <p:bldP spid="86" grpId="0"/>
          <p:bldP spid="86" grpId="1"/>
          <p:bldP spid="87" grpId="0" animBg="1"/>
          <p:bldP spid="91" grpId="0" animBg="1"/>
          <p:bldP spid="92" grpId="0"/>
          <p:bldP spid="93" grpId="0"/>
          <p:bldP spid="93" grpId="1"/>
          <p:bldP spid="94" grpId="0" animBg="1"/>
          <p:bldP spid="98" grpId="0" animBg="1"/>
          <p:bldP spid="99" grpId="0"/>
          <p:bldP spid="100" grpId="0"/>
          <p:bldP spid="10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1+#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53" presetClass="entr" presetSubtype="16" fill="hold" grpId="0" nodeType="withEffect">
                                      <p:stCondLst>
                                        <p:cond delay="20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barn(outVertical)">
                                          <p:cBhvr>
                                            <p:cTn id="32" dur="500"/>
                                            <p:tgtEl>
                                              <p:spTgt spid="85"/>
                                            </p:tgtEl>
                                          </p:cBhvr>
                                        </p:animEffect>
                                      </p:childTnLst>
                                    </p:cTn>
                                  </p:par>
                                </p:childTnLst>
                              </p:cTn>
                            </p:par>
                            <p:par>
                              <p:cTn id="33" fill="hold">
                                <p:stCondLst>
                                  <p:cond delay="2060"/>
                                </p:stCondLst>
                                <p:childTnLst>
                                  <p:par>
                                    <p:cTn id="34" presetID="21" presetClass="entr" presetSubtype="1" fill="hold" grpId="0"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heel(1)">
                                          <p:cBhvr>
                                            <p:cTn id="36" dur="800"/>
                                            <p:tgtEl>
                                              <p:spTgt spid="80"/>
                                            </p:tgtEl>
                                          </p:cBhvr>
                                        </p:animEffect>
                                      </p:childTnLst>
                                    </p:cTn>
                                  </p:par>
                                </p:childTnLst>
                              </p:cTn>
                            </p:par>
                            <p:par>
                              <p:cTn id="37" fill="hold">
                                <p:stCondLst>
                                  <p:cond delay="2860"/>
                                </p:stCondLst>
                                <p:childTnLst>
                                  <p:par>
                                    <p:cTn id="38" presetID="22" presetClass="entr" presetSubtype="8" fill="hold" grpId="0" nodeType="afterEffect">
                                      <p:stCondLst>
                                        <p:cond delay="0"/>
                                      </p:stCondLst>
                                      <p:iterate type="lt">
                                        <p:tmPct val="30000"/>
                                      </p:iterate>
                                      <p:childTnLst>
                                        <p:set>
                                          <p:cBhvr>
                                            <p:cTn id="39" dur="1" fill="hold">
                                              <p:stCondLst>
                                                <p:cond delay="0"/>
                                              </p:stCondLst>
                                            </p:cTn>
                                            <p:tgtEl>
                                              <p:spTgt spid="86"/>
                                            </p:tgtEl>
                                            <p:attrNameLst>
                                              <p:attrName>style.visibility</p:attrName>
                                            </p:attrNameLst>
                                          </p:cBhvr>
                                          <p:to>
                                            <p:strVal val="visible"/>
                                          </p:to>
                                        </p:set>
                                        <p:animEffect transition="in" filter="wipe(left)">
                                          <p:cBhvr>
                                            <p:cTn id="40" dur="50"/>
                                            <p:tgtEl>
                                              <p:spTgt spid="86"/>
                                            </p:tgtEl>
                                          </p:cBhvr>
                                        </p:animEffect>
                                      </p:childTnLst>
                                    </p:cTn>
                                  </p:par>
                                  <p:par>
                                    <p:cTn id="41" presetID="36" presetClass="emph" presetSubtype="0" fill="hold" grpId="1" nodeType="withEffect">
                                      <p:stCondLst>
                                        <p:cond delay="0"/>
                                      </p:stCondLst>
                                      <p:iterate type="lt">
                                        <p:tmPct val="30000"/>
                                      </p:iterate>
                                      <p:childTnLst>
                                        <p:animScale>
                                          <p:cBhvr>
                                            <p:cTn id="42" dur="25" autoRev="1" fill="hold">
                                              <p:stCondLst>
                                                <p:cond delay="0"/>
                                              </p:stCondLst>
                                            </p:cTn>
                                            <p:tgtEl>
                                              <p:spTgt spid="86"/>
                                            </p:tgtEl>
                                          </p:cBhvr>
                                          <p:to x="80000" y="100000"/>
                                        </p:animScale>
                                        <p:anim by="(#ppt_w*0.10)" calcmode="lin" valueType="num">
                                          <p:cBhvr>
                                            <p:cTn id="43" dur="25" autoRev="1" fill="hold">
                                              <p:stCondLst>
                                                <p:cond delay="0"/>
                                              </p:stCondLst>
                                            </p:cTn>
                                            <p:tgtEl>
                                              <p:spTgt spid="86"/>
                                            </p:tgtEl>
                                            <p:attrNameLst>
                                              <p:attrName>ppt_x</p:attrName>
                                            </p:attrNameLst>
                                          </p:cBhvr>
                                        </p:anim>
                                        <p:anim by="(-#ppt_w*0.10)" calcmode="lin" valueType="num">
                                          <p:cBhvr>
                                            <p:cTn id="44" dur="25" autoRev="1" fill="hold">
                                              <p:stCondLst>
                                                <p:cond delay="0"/>
                                              </p:stCondLst>
                                            </p:cTn>
                                            <p:tgtEl>
                                              <p:spTgt spid="86"/>
                                            </p:tgtEl>
                                            <p:attrNameLst>
                                              <p:attrName>ppt_y</p:attrName>
                                            </p:attrNameLst>
                                          </p:cBhvr>
                                        </p:anim>
                                        <p:animRot by="-480000">
                                          <p:cBhvr>
                                            <p:cTn id="45" dur="25" autoRev="1" fill="hold">
                                              <p:stCondLst>
                                                <p:cond delay="0"/>
                                              </p:stCondLst>
                                            </p:cTn>
                                            <p:tgtEl>
                                              <p:spTgt spid="86"/>
                                            </p:tgtEl>
                                            <p:attrNameLst>
                                              <p:attrName>r</p:attrName>
                                            </p:attrNameLst>
                                          </p:cBhvr>
                                        </p:animRot>
                                      </p:childTnLst>
                                    </p:cTn>
                                  </p:par>
                                </p:childTnLst>
                              </p:cTn>
                            </p:par>
                            <p:par>
                              <p:cTn id="46" fill="hold">
                                <p:stCondLst>
                                  <p:cond delay="4290"/>
                                </p:stCondLst>
                                <p:childTnLst>
                                  <p:par>
                                    <p:cTn id="47" presetID="2" presetClass="entr" presetSubtype="2" fill="hold" nodeType="afterEffect">
                                      <p:stCondLst>
                                        <p:cond delay="0"/>
                                      </p:stCondLst>
                                      <p:childTnLst>
                                        <p:set>
                                          <p:cBhvr>
                                            <p:cTn id="48" dur="1" fill="hold">
                                              <p:stCondLst>
                                                <p:cond delay="0"/>
                                              </p:stCondLst>
                                            </p:cTn>
                                            <p:tgtEl>
                                              <p:spTgt spid="88"/>
                                            </p:tgtEl>
                                            <p:attrNameLst>
                                              <p:attrName>style.visibility</p:attrName>
                                            </p:attrNameLst>
                                          </p:cBhvr>
                                          <p:to>
                                            <p:strVal val="visible"/>
                                          </p:to>
                                        </p:set>
                                        <p:anim calcmode="lin" valueType="num">
                                          <p:cBhvr additive="base">
                                            <p:cTn id="49" dur="500" fill="hold"/>
                                            <p:tgtEl>
                                              <p:spTgt spid="88"/>
                                            </p:tgtEl>
                                            <p:attrNameLst>
                                              <p:attrName>ppt_x</p:attrName>
                                            </p:attrNameLst>
                                          </p:cBhvr>
                                          <p:tavLst>
                                            <p:tav tm="0">
                                              <p:val>
                                                <p:strVal val="1+#ppt_w/2"/>
                                              </p:val>
                                            </p:tav>
                                            <p:tav tm="100000">
                                              <p:val>
                                                <p:strVal val="#ppt_x"/>
                                              </p:val>
                                            </p:tav>
                                          </p:tavLst>
                                        </p:anim>
                                        <p:anim calcmode="lin" valueType="num">
                                          <p:cBhvr additive="base">
                                            <p:cTn id="50" dur="500" fill="hold"/>
                                            <p:tgtEl>
                                              <p:spTgt spid="88"/>
                                            </p:tgtEl>
                                            <p:attrNameLst>
                                              <p:attrName>ppt_y</p:attrName>
                                            </p:attrNameLst>
                                          </p:cBhvr>
                                          <p:tavLst>
                                            <p:tav tm="0">
                                              <p:val>
                                                <p:strVal val="#ppt_y"/>
                                              </p:val>
                                            </p:tav>
                                            <p:tav tm="100000">
                                              <p:val>
                                                <p:strVal val="#ppt_y"/>
                                              </p:val>
                                            </p:tav>
                                          </p:tavLst>
                                        </p:anim>
                                      </p:childTnLst>
                                    </p:cTn>
                                  </p:par>
                                  <p:par>
                                    <p:cTn id="51" presetID="53" presetClass="entr" presetSubtype="16" fill="hold" grpId="0" nodeType="withEffect">
                                      <p:stCondLst>
                                        <p:cond delay="200"/>
                                      </p:stCondLst>
                                      <p:childTnLst>
                                        <p:set>
                                          <p:cBhvr>
                                            <p:cTn id="52" dur="1" fill="hold">
                                              <p:stCondLst>
                                                <p:cond delay="0"/>
                                              </p:stCondLst>
                                            </p:cTn>
                                            <p:tgtEl>
                                              <p:spTgt spid="91"/>
                                            </p:tgtEl>
                                            <p:attrNameLst>
                                              <p:attrName>style.visibility</p:attrName>
                                            </p:attrNameLst>
                                          </p:cBhvr>
                                          <p:to>
                                            <p:strVal val="visible"/>
                                          </p:to>
                                        </p:set>
                                        <p:anim calcmode="lin" valueType="num">
                                          <p:cBhvr>
                                            <p:cTn id="53" dur="500" fill="hold"/>
                                            <p:tgtEl>
                                              <p:spTgt spid="91"/>
                                            </p:tgtEl>
                                            <p:attrNameLst>
                                              <p:attrName>ppt_w</p:attrName>
                                            </p:attrNameLst>
                                          </p:cBhvr>
                                          <p:tavLst>
                                            <p:tav tm="0">
                                              <p:val>
                                                <p:fltVal val="0"/>
                                              </p:val>
                                            </p:tav>
                                            <p:tav tm="100000">
                                              <p:val>
                                                <p:strVal val="#ppt_w"/>
                                              </p:val>
                                            </p:tav>
                                          </p:tavLst>
                                        </p:anim>
                                        <p:anim calcmode="lin" valueType="num">
                                          <p:cBhvr>
                                            <p:cTn id="54" dur="500" fill="hold"/>
                                            <p:tgtEl>
                                              <p:spTgt spid="91"/>
                                            </p:tgtEl>
                                            <p:attrNameLst>
                                              <p:attrName>ppt_h</p:attrName>
                                            </p:attrNameLst>
                                          </p:cBhvr>
                                          <p:tavLst>
                                            <p:tav tm="0">
                                              <p:val>
                                                <p:fltVal val="0"/>
                                              </p:val>
                                            </p:tav>
                                            <p:tav tm="100000">
                                              <p:val>
                                                <p:strVal val="#ppt_h"/>
                                              </p:val>
                                            </p:tav>
                                          </p:tavLst>
                                        </p:anim>
                                        <p:animEffect transition="in" filter="fade">
                                          <p:cBhvr>
                                            <p:cTn id="55" dur="500"/>
                                            <p:tgtEl>
                                              <p:spTgt spid="91"/>
                                            </p:tgtEl>
                                          </p:cBhvr>
                                        </p:animEffect>
                                      </p:childTnLst>
                                    </p:cTn>
                                  </p:par>
                                  <p:par>
                                    <p:cTn id="56" presetID="16" presetClass="entr" presetSubtype="37"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barn(outVertical)">
                                          <p:cBhvr>
                                            <p:cTn id="58" dur="500"/>
                                            <p:tgtEl>
                                              <p:spTgt spid="92"/>
                                            </p:tgtEl>
                                          </p:cBhvr>
                                        </p:animEffect>
                                      </p:childTnLst>
                                    </p:cTn>
                                  </p:par>
                                </p:childTnLst>
                              </p:cTn>
                            </p:par>
                            <p:par>
                              <p:cTn id="59" fill="hold">
                                <p:stCondLst>
                                  <p:cond delay="4990"/>
                                </p:stCondLst>
                                <p:childTnLst>
                                  <p:par>
                                    <p:cTn id="60" presetID="21" presetClass="entr" presetSubtype="1" fill="hold" grpId="0" nodeType="after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wheel(1)">
                                          <p:cBhvr>
                                            <p:cTn id="62" dur="800"/>
                                            <p:tgtEl>
                                              <p:spTgt spid="87"/>
                                            </p:tgtEl>
                                          </p:cBhvr>
                                        </p:animEffect>
                                      </p:childTnLst>
                                    </p:cTn>
                                  </p:par>
                                </p:childTnLst>
                              </p:cTn>
                            </p:par>
                            <p:par>
                              <p:cTn id="63" fill="hold">
                                <p:stCondLst>
                                  <p:cond delay="579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93"/>
                                            </p:tgtEl>
                                            <p:attrNameLst>
                                              <p:attrName>style.visibility</p:attrName>
                                            </p:attrNameLst>
                                          </p:cBhvr>
                                          <p:to>
                                            <p:strVal val="visible"/>
                                          </p:to>
                                        </p:set>
                                        <p:animEffect transition="in" filter="wipe(left)">
                                          <p:cBhvr>
                                            <p:cTn id="66" dur="50"/>
                                            <p:tgtEl>
                                              <p:spTgt spid="93"/>
                                            </p:tgtEl>
                                          </p:cBhvr>
                                        </p:animEffect>
                                      </p:childTnLst>
                                    </p:cTn>
                                  </p:par>
                                  <p:par>
                                    <p:cTn id="67" presetID="36" presetClass="emph" presetSubtype="0" fill="hold" grpId="1" nodeType="withEffect">
                                      <p:stCondLst>
                                        <p:cond delay="0"/>
                                      </p:stCondLst>
                                      <p:iterate type="lt">
                                        <p:tmPct val="30000"/>
                                      </p:iterate>
                                      <p:childTnLst>
                                        <p:animScale>
                                          <p:cBhvr>
                                            <p:cTn id="68" dur="25" autoRev="1" fill="hold">
                                              <p:stCondLst>
                                                <p:cond delay="0"/>
                                              </p:stCondLst>
                                            </p:cTn>
                                            <p:tgtEl>
                                              <p:spTgt spid="93"/>
                                            </p:tgtEl>
                                          </p:cBhvr>
                                          <p:to x="80000" y="100000"/>
                                        </p:animScale>
                                        <p:anim by="(#ppt_w*0.10)" calcmode="lin" valueType="num">
                                          <p:cBhvr>
                                            <p:cTn id="69" dur="25" autoRev="1" fill="hold">
                                              <p:stCondLst>
                                                <p:cond delay="0"/>
                                              </p:stCondLst>
                                            </p:cTn>
                                            <p:tgtEl>
                                              <p:spTgt spid="93"/>
                                            </p:tgtEl>
                                            <p:attrNameLst>
                                              <p:attrName>ppt_x</p:attrName>
                                            </p:attrNameLst>
                                          </p:cBhvr>
                                        </p:anim>
                                        <p:anim by="(-#ppt_w*0.10)" calcmode="lin" valueType="num">
                                          <p:cBhvr>
                                            <p:cTn id="70" dur="25" autoRev="1" fill="hold">
                                              <p:stCondLst>
                                                <p:cond delay="0"/>
                                              </p:stCondLst>
                                            </p:cTn>
                                            <p:tgtEl>
                                              <p:spTgt spid="93"/>
                                            </p:tgtEl>
                                            <p:attrNameLst>
                                              <p:attrName>ppt_y</p:attrName>
                                            </p:attrNameLst>
                                          </p:cBhvr>
                                        </p:anim>
                                        <p:animRot by="-480000">
                                          <p:cBhvr>
                                            <p:cTn id="71" dur="25" autoRev="1" fill="hold">
                                              <p:stCondLst>
                                                <p:cond delay="0"/>
                                              </p:stCondLst>
                                            </p:cTn>
                                            <p:tgtEl>
                                              <p:spTgt spid="93"/>
                                            </p:tgtEl>
                                            <p:attrNameLst>
                                              <p:attrName>r</p:attrName>
                                            </p:attrNameLst>
                                          </p:cBhvr>
                                        </p:animRot>
                                      </p:childTnLst>
                                    </p:cTn>
                                  </p:par>
                                </p:childTnLst>
                              </p:cTn>
                            </p:par>
                            <p:par>
                              <p:cTn id="72" fill="hold">
                                <p:stCondLst>
                                  <p:cond delay="7220"/>
                                </p:stCondLst>
                                <p:childTnLst>
                                  <p:par>
                                    <p:cTn id="73" presetID="2" presetClass="entr" presetSubtype="2" fill="hold" nodeType="afterEffect">
                                      <p:stCondLst>
                                        <p:cond delay="0"/>
                                      </p:stCondLst>
                                      <p:childTnLst>
                                        <p:set>
                                          <p:cBhvr>
                                            <p:cTn id="74" dur="1" fill="hold">
                                              <p:stCondLst>
                                                <p:cond delay="0"/>
                                              </p:stCondLst>
                                            </p:cTn>
                                            <p:tgtEl>
                                              <p:spTgt spid="95"/>
                                            </p:tgtEl>
                                            <p:attrNameLst>
                                              <p:attrName>style.visibility</p:attrName>
                                            </p:attrNameLst>
                                          </p:cBhvr>
                                          <p:to>
                                            <p:strVal val="visible"/>
                                          </p:to>
                                        </p:set>
                                        <p:anim calcmode="lin" valueType="num">
                                          <p:cBhvr additive="base">
                                            <p:cTn id="75" dur="500" fill="hold"/>
                                            <p:tgtEl>
                                              <p:spTgt spid="95"/>
                                            </p:tgtEl>
                                            <p:attrNameLst>
                                              <p:attrName>ppt_x</p:attrName>
                                            </p:attrNameLst>
                                          </p:cBhvr>
                                          <p:tavLst>
                                            <p:tav tm="0">
                                              <p:val>
                                                <p:strVal val="1+#ppt_w/2"/>
                                              </p:val>
                                            </p:tav>
                                            <p:tav tm="100000">
                                              <p:val>
                                                <p:strVal val="#ppt_x"/>
                                              </p:val>
                                            </p:tav>
                                          </p:tavLst>
                                        </p:anim>
                                        <p:anim calcmode="lin" valueType="num">
                                          <p:cBhvr additive="base">
                                            <p:cTn id="76" dur="500" fill="hold"/>
                                            <p:tgtEl>
                                              <p:spTgt spid="95"/>
                                            </p:tgtEl>
                                            <p:attrNameLst>
                                              <p:attrName>ppt_y</p:attrName>
                                            </p:attrNameLst>
                                          </p:cBhvr>
                                          <p:tavLst>
                                            <p:tav tm="0">
                                              <p:val>
                                                <p:strVal val="#ppt_y"/>
                                              </p:val>
                                            </p:tav>
                                            <p:tav tm="100000">
                                              <p:val>
                                                <p:strVal val="#ppt_y"/>
                                              </p:val>
                                            </p:tav>
                                          </p:tavLst>
                                        </p:anim>
                                      </p:childTnLst>
                                    </p:cTn>
                                  </p:par>
                                  <p:par>
                                    <p:cTn id="77" presetID="53" presetClass="entr" presetSubtype="16" fill="hold" grpId="0" nodeType="withEffect">
                                      <p:stCondLst>
                                        <p:cond delay="200"/>
                                      </p:stCondLst>
                                      <p:childTnLst>
                                        <p:set>
                                          <p:cBhvr>
                                            <p:cTn id="78" dur="1" fill="hold">
                                              <p:stCondLst>
                                                <p:cond delay="0"/>
                                              </p:stCondLst>
                                            </p:cTn>
                                            <p:tgtEl>
                                              <p:spTgt spid="98"/>
                                            </p:tgtEl>
                                            <p:attrNameLst>
                                              <p:attrName>style.visibility</p:attrName>
                                            </p:attrNameLst>
                                          </p:cBhvr>
                                          <p:to>
                                            <p:strVal val="visible"/>
                                          </p:to>
                                        </p:set>
                                        <p:anim calcmode="lin" valueType="num">
                                          <p:cBhvr>
                                            <p:cTn id="79" dur="500" fill="hold"/>
                                            <p:tgtEl>
                                              <p:spTgt spid="98"/>
                                            </p:tgtEl>
                                            <p:attrNameLst>
                                              <p:attrName>ppt_w</p:attrName>
                                            </p:attrNameLst>
                                          </p:cBhvr>
                                          <p:tavLst>
                                            <p:tav tm="0">
                                              <p:val>
                                                <p:fltVal val="0"/>
                                              </p:val>
                                            </p:tav>
                                            <p:tav tm="100000">
                                              <p:val>
                                                <p:strVal val="#ppt_w"/>
                                              </p:val>
                                            </p:tav>
                                          </p:tavLst>
                                        </p:anim>
                                        <p:anim calcmode="lin" valueType="num">
                                          <p:cBhvr>
                                            <p:cTn id="80" dur="500" fill="hold"/>
                                            <p:tgtEl>
                                              <p:spTgt spid="98"/>
                                            </p:tgtEl>
                                            <p:attrNameLst>
                                              <p:attrName>ppt_h</p:attrName>
                                            </p:attrNameLst>
                                          </p:cBhvr>
                                          <p:tavLst>
                                            <p:tav tm="0">
                                              <p:val>
                                                <p:fltVal val="0"/>
                                              </p:val>
                                            </p:tav>
                                            <p:tav tm="100000">
                                              <p:val>
                                                <p:strVal val="#ppt_h"/>
                                              </p:val>
                                            </p:tav>
                                          </p:tavLst>
                                        </p:anim>
                                        <p:animEffect transition="in" filter="fade">
                                          <p:cBhvr>
                                            <p:cTn id="81" dur="500"/>
                                            <p:tgtEl>
                                              <p:spTgt spid="98"/>
                                            </p:tgtEl>
                                          </p:cBhvr>
                                        </p:animEffect>
                                      </p:childTnLst>
                                    </p:cTn>
                                  </p:par>
                                  <p:par>
                                    <p:cTn id="82" presetID="16" presetClass="entr" presetSubtype="37" fill="hold" grpId="0" nodeType="with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barn(outVertical)">
                                          <p:cBhvr>
                                            <p:cTn id="84" dur="500"/>
                                            <p:tgtEl>
                                              <p:spTgt spid="99"/>
                                            </p:tgtEl>
                                          </p:cBhvr>
                                        </p:animEffect>
                                      </p:childTnLst>
                                    </p:cTn>
                                  </p:par>
                                </p:childTnLst>
                              </p:cTn>
                            </p:par>
                            <p:par>
                              <p:cTn id="85" fill="hold">
                                <p:stCondLst>
                                  <p:cond delay="7920"/>
                                </p:stCondLst>
                                <p:childTnLst>
                                  <p:par>
                                    <p:cTn id="86" presetID="21" presetClass="entr" presetSubtype="1" fill="hold" grpId="0" nodeType="after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wheel(1)">
                                          <p:cBhvr>
                                            <p:cTn id="88" dur="800"/>
                                            <p:tgtEl>
                                              <p:spTgt spid="94"/>
                                            </p:tgtEl>
                                          </p:cBhvr>
                                        </p:animEffect>
                                      </p:childTnLst>
                                    </p:cTn>
                                  </p:par>
                                </p:childTnLst>
                              </p:cTn>
                            </p:par>
                            <p:par>
                              <p:cTn id="89" fill="hold">
                                <p:stCondLst>
                                  <p:cond delay="8720"/>
                                </p:stCondLst>
                                <p:childTnLst>
                                  <p:par>
                                    <p:cTn id="90" presetID="22" presetClass="entr" presetSubtype="8" fill="hold" grpId="0" nodeType="afterEffect">
                                      <p:stCondLst>
                                        <p:cond delay="0"/>
                                      </p:stCondLst>
                                      <p:iterate type="lt">
                                        <p:tmPct val="30000"/>
                                      </p:iterate>
                                      <p:childTnLst>
                                        <p:set>
                                          <p:cBhvr>
                                            <p:cTn id="91" dur="1" fill="hold">
                                              <p:stCondLst>
                                                <p:cond delay="0"/>
                                              </p:stCondLst>
                                            </p:cTn>
                                            <p:tgtEl>
                                              <p:spTgt spid="100"/>
                                            </p:tgtEl>
                                            <p:attrNameLst>
                                              <p:attrName>style.visibility</p:attrName>
                                            </p:attrNameLst>
                                          </p:cBhvr>
                                          <p:to>
                                            <p:strVal val="visible"/>
                                          </p:to>
                                        </p:set>
                                        <p:animEffect transition="in" filter="wipe(left)">
                                          <p:cBhvr>
                                            <p:cTn id="92" dur="50"/>
                                            <p:tgtEl>
                                              <p:spTgt spid="100"/>
                                            </p:tgtEl>
                                          </p:cBhvr>
                                        </p:animEffect>
                                      </p:childTnLst>
                                    </p:cTn>
                                  </p:par>
                                  <p:par>
                                    <p:cTn id="93" presetID="36" presetClass="emph" presetSubtype="0" fill="hold" grpId="1" nodeType="withEffect">
                                      <p:stCondLst>
                                        <p:cond delay="0"/>
                                      </p:stCondLst>
                                      <p:iterate type="lt">
                                        <p:tmPct val="30000"/>
                                      </p:iterate>
                                      <p:childTnLst>
                                        <p:animScale>
                                          <p:cBhvr>
                                            <p:cTn id="94" dur="25" autoRev="1" fill="hold">
                                              <p:stCondLst>
                                                <p:cond delay="0"/>
                                              </p:stCondLst>
                                            </p:cTn>
                                            <p:tgtEl>
                                              <p:spTgt spid="100"/>
                                            </p:tgtEl>
                                          </p:cBhvr>
                                          <p:to x="80000" y="100000"/>
                                        </p:animScale>
                                        <p:anim by="(#ppt_w*0.10)" calcmode="lin" valueType="num">
                                          <p:cBhvr>
                                            <p:cTn id="95" dur="25" autoRev="1" fill="hold">
                                              <p:stCondLst>
                                                <p:cond delay="0"/>
                                              </p:stCondLst>
                                            </p:cTn>
                                            <p:tgtEl>
                                              <p:spTgt spid="100"/>
                                            </p:tgtEl>
                                            <p:attrNameLst>
                                              <p:attrName>ppt_x</p:attrName>
                                            </p:attrNameLst>
                                          </p:cBhvr>
                                        </p:anim>
                                        <p:anim by="(-#ppt_w*0.10)" calcmode="lin" valueType="num">
                                          <p:cBhvr>
                                            <p:cTn id="96" dur="25" autoRev="1" fill="hold">
                                              <p:stCondLst>
                                                <p:cond delay="0"/>
                                              </p:stCondLst>
                                            </p:cTn>
                                            <p:tgtEl>
                                              <p:spTgt spid="100"/>
                                            </p:tgtEl>
                                            <p:attrNameLst>
                                              <p:attrName>ppt_y</p:attrName>
                                            </p:attrNameLst>
                                          </p:cBhvr>
                                        </p:anim>
                                        <p:animRot by="-480000">
                                          <p:cBhvr>
                                            <p:cTn id="97" dur="25" autoRev="1" fill="hold">
                                              <p:stCondLst>
                                                <p:cond delay="0"/>
                                              </p:stCondLst>
                                            </p:cTn>
                                            <p:tgtEl>
                                              <p:spTgt spid="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80" grpId="0" animBg="1"/>
          <p:bldP spid="84" grpId="0" animBg="1"/>
          <p:bldP spid="85" grpId="0"/>
          <p:bldP spid="86" grpId="0"/>
          <p:bldP spid="86" grpId="1"/>
          <p:bldP spid="87" grpId="0" animBg="1"/>
          <p:bldP spid="91" grpId="0" animBg="1"/>
          <p:bldP spid="92" grpId="0"/>
          <p:bldP spid="93" grpId="0"/>
          <p:bldP spid="93" grpId="1"/>
          <p:bldP spid="94" grpId="0" animBg="1"/>
          <p:bldP spid="98" grpId="0" animBg="1"/>
          <p:bldP spid="99" grpId="0"/>
          <p:bldP spid="100" grpId="0"/>
          <p:bldP spid="100" grpId="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1095537" y="1744715"/>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微软雅黑" pitchFamily="34" charset="-122"/>
                <a:ea typeface="微软雅黑" pitchFamily="34" charset="-122"/>
              </a:rPr>
              <a:t>远见力</a:t>
            </a:r>
          </a:p>
        </p:txBody>
      </p:sp>
      <p:sp>
        <p:nvSpPr>
          <p:cNvPr id="6" name="TextBox 5"/>
          <p:cNvSpPr txBox="1"/>
          <p:nvPr/>
        </p:nvSpPr>
        <p:spPr>
          <a:xfrm>
            <a:off x="1803811" y="3887938"/>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微软雅黑" pitchFamily="34" charset="-122"/>
                <a:ea typeface="微软雅黑" pitchFamily="34" charset="-122"/>
              </a:rPr>
              <a:t>执行力</a:t>
            </a:r>
          </a:p>
        </p:txBody>
      </p:sp>
      <p:sp>
        <p:nvSpPr>
          <p:cNvPr id="7" name="TextBox 6"/>
          <p:cNvSpPr txBox="1"/>
          <p:nvPr/>
        </p:nvSpPr>
        <p:spPr>
          <a:xfrm>
            <a:off x="3460913" y="3272385"/>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微软雅黑" pitchFamily="34" charset="-122"/>
                <a:ea typeface="微软雅黑" pitchFamily="34" charset="-122"/>
              </a:rPr>
              <a:t>感召力</a:t>
            </a:r>
          </a:p>
        </p:txBody>
      </p:sp>
      <p:sp>
        <p:nvSpPr>
          <p:cNvPr id="8" name="TextBox 7"/>
          <p:cNvSpPr txBox="1"/>
          <p:nvPr/>
        </p:nvSpPr>
        <p:spPr>
          <a:xfrm>
            <a:off x="2983860" y="2052143"/>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微软雅黑" pitchFamily="34" charset="-122"/>
                <a:ea typeface="微软雅黑" pitchFamily="34" charset="-122"/>
              </a:rPr>
              <a:t>决策力</a:t>
            </a:r>
          </a:p>
        </p:txBody>
      </p:sp>
      <p:sp>
        <p:nvSpPr>
          <p:cNvPr id="9" name="TextBox 8"/>
          <p:cNvSpPr txBox="1"/>
          <p:nvPr/>
        </p:nvSpPr>
        <p:spPr>
          <a:xfrm>
            <a:off x="1018900" y="2814185"/>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微软雅黑" pitchFamily="34" charset="-122"/>
                <a:ea typeface="微软雅黑" pitchFamily="34" charset="-122"/>
              </a:rPr>
              <a:t>创新力</a:t>
            </a:r>
          </a:p>
        </p:txBody>
      </p:sp>
      <p:grpSp>
        <p:nvGrpSpPr>
          <p:cNvPr id="10" name="组合 9"/>
          <p:cNvGrpSpPr/>
          <p:nvPr/>
        </p:nvGrpSpPr>
        <p:grpSpPr>
          <a:xfrm>
            <a:off x="1925305" y="1979213"/>
            <a:ext cx="976857" cy="976857"/>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grpSp>
      <p:sp>
        <p:nvSpPr>
          <p:cNvPr id="13" name="椭圆 12"/>
          <p:cNvSpPr/>
          <p:nvPr/>
        </p:nvSpPr>
        <p:spPr>
          <a:xfrm>
            <a:off x="1075112" y="3291506"/>
            <a:ext cx="727041" cy="727041"/>
          </a:xfrm>
          <a:prstGeom prst="ellipse">
            <a:avLst/>
          </a:prstGeom>
          <a:solidFill>
            <a:srgbClr val="007CD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sp>
        <p:nvSpPr>
          <p:cNvPr id="14" name="椭圆 13"/>
          <p:cNvSpPr/>
          <p:nvPr/>
        </p:nvSpPr>
        <p:spPr>
          <a:xfrm>
            <a:off x="3352038" y="2938407"/>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grpSp>
        <p:nvGrpSpPr>
          <p:cNvPr id="15" name="组合 14"/>
          <p:cNvGrpSpPr/>
          <p:nvPr/>
        </p:nvGrpSpPr>
        <p:grpSpPr>
          <a:xfrm>
            <a:off x="3876089" y="2283657"/>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grpSp>
      <p:grpSp>
        <p:nvGrpSpPr>
          <p:cNvPr id="18" name="组合 17"/>
          <p:cNvGrpSpPr/>
          <p:nvPr/>
        </p:nvGrpSpPr>
        <p:grpSpPr>
          <a:xfrm>
            <a:off x="1199281" y="4116856"/>
            <a:ext cx="219777" cy="219777"/>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grpSp>
      <p:grpSp>
        <p:nvGrpSpPr>
          <p:cNvPr id="21" name="组合 20"/>
          <p:cNvGrpSpPr/>
          <p:nvPr/>
        </p:nvGrpSpPr>
        <p:grpSpPr>
          <a:xfrm>
            <a:off x="923930" y="2540498"/>
            <a:ext cx="287919" cy="287919"/>
            <a:chOff x="304800" y="673100"/>
            <a:chExt cx="4000500" cy="4000500"/>
          </a:xfrm>
          <a:effectLst>
            <a:outerShdw blurRad="381000" dist="152400" dir="8100000" algn="tr" rotWithShape="0">
              <a:prstClr val="black">
                <a:alpha val="7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sp>
          <p:nvSpPr>
            <p:cNvPr id="23" name="椭圆 2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grpSp>
      <p:sp>
        <p:nvSpPr>
          <p:cNvPr id="24" name="椭圆 23"/>
          <p:cNvSpPr/>
          <p:nvPr/>
        </p:nvSpPr>
        <p:spPr>
          <a:xfrm>
            <a:off x="3285223" y="1539398"/>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sp>
        <p:nvSpPr>
          <p:cNvPr id="25" name="椭圆 24"/>
          <p:cNvSpPr/>
          <p:nvPr/>
        </p:nvSpPr>
        <p:spPr>
          <a:xfrm>
            <a:off x="4011557" y="4141983"/>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grpSp>
        <p:nvGrpSpPr>
          <p:cNvPr id="26" name="组合 25"/>
          <p:cNvGrpSpPr/>
          <p:nvPr/>
        </p:nvGrpSpPr>
        <p:grpSpPr>
          <a:xfrm>
            <a:off x="2784365" y="3329866"/>
            <a:ext cx="638246" cy="638246"/>
            <a:chOff x="304800" y="673100"/>
            <a:chExt cx="4000500" cy="4000500"/>
          </a:xfrm>
          <a:effectLst>
            <a:outerShdw blurRad="317500" dist="1905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grpSp>
      <p:sp>
        <p:nvSpPr>
          <p:cNvPr id="29" name="椭圆 28"/>
          <p:cNvSpPr/>
          <p:nvPr/>
        </p:nvSpPr>
        <p:spPr>
          <a:xfrm>
            <a:off x="2006088" y="1264621"/>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30" name="椭圆 29"/>
          <p:cNvSpPr/>
          <p:nvPr/>
        </p:nvSpPr>
        <p:spPr>
          <a:xfrm>
            <a:off x="2715670" y="3127485"/>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微软雅黑" pitchFamily="34" charset="-122"/>
              <a:ea typeface="微软雅黑" pitchFamily="34" charset="-122"/>
            </a:endParaRPr>
          </a:p>
        </p:txBody>
      </p:sp>
      <p:grpSp>
        <p:nvGrpSpPr>
          <p:cNvPr id="31" name="组合 30"/>
          <p:cNvGrpSpPr/>
          <p:nvPr/>
        </p:nvGrpSpPr>
        <p:grpSpPr>
          <a:xfrm>
            <a:off x="5513619" y="1275118"/>
            <a:ext cx="2077200" cy="432536"/>
            <a:chOff x="814328" y="3219334"/>
            <a:chExt cx="2077200" cy="432536"/>
          </a:xfrm>
        </p:grpSpPr>
        <p:grpSp>
          <p:nvGrpSpPr>
            <p:cNvPr id="32" name="组合 31"/>
            <p:cNvGrpSpPr/>
            <p:nvPr/>
          </p:nvGrpSpPr>
          <p:grpSpPr>
            <a:xfrm>
              <a:off x="814328" y="3219334"/>
              <a:ext cx="2077200" cy="432536"/>
              <a:chOff x="4304043" y="1286668"/>
              <a:chExt cx="5877487" cy="2757793"/>
            </a:xfrm>
            <a:effectLst>
              <a:outerShdw blurRad="381000" dist="254000" dir="8100000" algn="tr" rotWithShape="0">
                <a:prstClr val="black">
                  <a:alpha val="40000"/>
                </a:prstClr>
              </a:outerShdw>
            </a:effectLst>
          </p:grpSpPr>
          <p:sp>
            <p:nvSpPr>
              <p:cNvPr id="34" name="圆角矩形 33"/>
              <p:cNvSpPr/>
              <p:nvPr/>
            </p:nvSpPr>
            <p:spPr>
              <a:xfrm>
                <a:off x="4304043" y="1286668"/>
                <a:ext cx="5877487"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351924" y="1373342"/>
                <a:ext cx="5775624"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33" name="TextBox 32"/>
            <p:cNvSpPr txBox="1"/>
            <p:nvPr/>
          </p:nvSpPr>
          <p:spPr>
            <a:xfrm>
              <a:off x="831250" y="3331792"/>
              <a:ext cx="1999302"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a:solidFill>
                    <a:srgbClr val="007CD0"/>
                  </a:solidFill>
                </a:rPr>
                <a:t>点击输入标题文本</a:t>
              </a:r>
            </a:p>
          </p:txBody>
        </p:sp>
      </p:grpSp>
      <p:sp>
        <p:nvSpPr>
          <p:cNvPr id="36" name="TextBox 35"/>
          <p:cNvSpPr txBox="1"/>
          <p:nvPr/>
        </p:nvSpPr>
        <p:spPr>
          <a:xfrm>
            <a:off x="5292079" y="2004549"/>
            <a:ext cx="2520281" cy="752514"/>
          </a:xfrm>
          <a:prstGeom prst="rect">
            <a:avLst/>
          </a:prstGeom>
          <a:noFill/>
        </p:spPr>
        <p:txBody>
          <a:bodyPr wrap="square" rtlCol="0">
            <a:spAutoFit/>
          </a:bodyPr>
          <a:lstStyle/>
          <a:p>
            <a:pPr>
              <a:lnSpc>
                <a:spcPct val="130000"/>
              </a:lnSpc>
              <a:defRPr/>
            </a:pPr>
            <a:r>
              <a:rPr lang="en-US" altLang="zh-CN" sz="1100" dirty="0">
                <a:latin typeface="微软雅黑" pitchFamily="34" charset="-122"/>
                <a:ea typeface="微软雅黑" pitchFamily="34" charset="-122"/>
              </a:rPr>
              <a:t>01</a:t>
            </a:r>
            <a:r>
              <a:rPr lang="zh-CN" altLang="en-US" sz="1100" dirty="0">
                <a:latin typeface="微软雅黑" pitchFamily="34" charset="-122"/>
                <a:ea typeface="微软雅黑" pitchFamily="34" charset="-122"/>
              </a:rPr>
              <a:t>、点击输入简要文字内容，文字内容需概括精炼，不用多余的文字修饰，言简意赅的说明分项内容</a:t>
            </a:r>
            <a:r>
              <a:rPr lang="en-US" altLang="zh-CN" sz="1100" dirty="0">
                <a:latin typeface="微软雅黑" pitchFamily="34" charset="-122"/>
                <a:ea typeface="微软雅黑" pitchFamily="34" charset="-122"/>
              </a:rPr>
              <a:t>……</a:t>
            </a:r>
            <a:endParaRPr lang="zh-CN" altLang="en-US" sz="1100" dirty="0">
              <a:latin typeface="微软雅黑" pitchFamily="34" charset="-122"/>
              <a:ea typeface="微软雅黑" pitchFamily="34" charset="-122"/>
            </a:endParaRPr>
          </a:p>
        </p:txBody>
      </p:sp>
      <p:sp>
        <p:nvSpPr>
          <p:cNvPr id="37" name="TextBox 36"/>
          <p:cNvSpPr txBox="1"/>
          <p:nvPr/>
        </p:nvSpPr>
        <p:spPr>
          <a:xfrm>
            <a:off x="5292079" y="2827348"/>
            <a:ext cx="2520281" cy="752514"/>
          </a:xfrm>
          <a:prstGeom prst="rect">
            <a:avLst/>
          </a:prstGeom>
          <a:noFill/>
        </p:spPr>
        <p:txBody>
          <a:bodyPr wrap="square" rtlCol="0">
            <a:spAutoFit/>
          </a:bodyPr>
          <a:lstStyle/>
          <a:p>
            <a:pPr>
              <a:lnSpc>
                <a:spcPct val="130000"/>
              </a:lnSpc>
              <a:defRPr/>
            </a:pPr>
            <a:r>
              <a:rPr lang="en-US" altLang="zh-CN" sz="1100" dirty="0">
                <a:latin typeface="微软雅黑" pitchFamily="34" charset="-122"/>
                <a:ea typeface="微软雅黑" pitchFamily="34" charset="-122"/>
              </a:rPr>
              <a:t>02</a:t>
            </a:r>
            <a:r>
              <a:rPr lang="zh-CN" altLang="en-US" sz="1100" dirty="0">
                <a:latin typeface="微软雅黑" pitchFamily="34" charset="-122"/>
                <a:ea typeface="微软雅黑" pitchFamily="34" charset="-122"/>
              </a:rPr>
              <a:t>、点击输入简要文字内容，文字内容需概括精炼，不用多余的文字修饰，言简意赅的说明分项内容</a:t>
            </a:r>
            <a:r>
              <a:rPr lang="en-US" altLang="zh-CN" sz="1100" dirty="0">
                <a:latin typeface="微软雅黑" pitchFamily="34" charset="-122"/>
                <a:ea typeface="微软雅黑" pitchFamily="34" charset="-122"/>
              </a:rPr>
              <a:t>……</a:t>
            </a:r>
            <a:endParaRPr lang="zh-CN" altLang="en-US" sz="1100" dirty="0">
              <a:latin typeface="微软雅黑" pitchFamily="34" charset="-122"/>
              <a:ea typeface="微软雅黑" pitchFamily="34" charset="-122"/>
            </a:endParaRPr>
          </a:p>
        </p:txBody>
      </p:sp>
      <p:sp>
        <p:nvSpPr>
          <p:cNvPr id="38" name="TextBox 37"/>
          <p:cNvSpPr txBox="1"/>
          <p:nvPr/>
        </p:nvSpPr>
        <p:spPr>
          <a:xfrm>
            <a:off x="5292079" y="3691444"/>
            <a:ext cx="2520281" cy="752514"/>
          </a:xfrm>
          <a:prstGeom prst="rect">
            <a:avLst/>
          </a:prstGeom>
          <a:noFill/>
        </p:spPr>
        <p:txBody>
          <a:bodyPr wrap="square" rtlCol="0">
            <a:spAutoFit/>
          </a:bodyPr>
          <a:lstStyle/>
          <a:p>
            <a:pPr>
              <a:lnSpc>
                <a:spcPct val="130000"/>
              </a:lnSpc>
              <a:defRPr/>
            </a:pPr>
            <a:r>
              <a:rPr lang="en-US" altLang="zh-CN" sz="1100" dirty="0">
                <a:latin typeface="微软雅黑" pitchFamily="34" charset="-122"/>
                <a:ea typeface="微软雅黑" pitchFamily="34" charset="-122"/>
              </a:rPr>
              <a:t>03</a:t>
            </a:r>
            <a:r>
              <a:rPr lang="zh-CN" altLang="en-US" sz="1100" dirty="0">
                <a:latin typeface="微软雅黑" pitchFamily="34" charset="-122"/>
                <a:ea typeface="微软雅黑" pitchFamily="34" charset="-122"/>
              </a:rPr>
              <a:t>、点击输入简要文字内容，文字内容需概括精炼，不用多余的文字修饰，言简意赅的说明分项内容</a:t>
            </a:r>
            <a:r>
              <a:rPr lang="en-US" altLang="zh-CN" sz="1100" dirty="0">
                <a:latin typeface="微软雅黑" pitchFamily="34" charset="-122"/>
                <a:ea typeface="微软雅黑" pitchFamily="34" charset="-122"/>
              </a:rPr>
              <a:t>……</a:t>
            </a:r>
            <a:endParaRPr lang="zh-CN" altLang="en-US" sz="1100" dirty="0">
              <a:latin typeface="微软雅黑" pitchFamily="34" charset="-122"/>
              <a:ea typeface="微软雅黑" pitchFamily="34" charset="-122"/>
            </a:endParaRPr>
          </a:p>
        </p:txBody>
      </p:sp>
    </p:spTree>
    <p:extLst>
      <p:ext uri="{BB962C8B-B14F-4D97-AF65-F5344CB8AC3E}">
        <p14:creationId xmlns:p14="http://schemas.microsoft.com/office/powerpoint/2010/main" val="3251262074"/>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53" presetClass="entr" presetSubtype="16" fill="hold" grpId="0" nodeType="withEffect">
                                  <p:stCondLst>
                                    <p:cond delay="40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53" presetClass="entr" presetSubtype="16" fill="hold" nodeType="withEffect">
                                  <p:stCondLst>
                                    <p:cond delay="4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nodeType="withEffect">
                                  <p:stCondLst>
                                    <p:cond delay="4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53" presetClass="entr" presetSubtype="16" fill="hold" nodeType="withEffect">
                                  <p:stCondLst>
                                    <p:cond delay="20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fltVal val="0"/>
                                          </p:val>
                                        </p:tav>
                                        <p:tav tm="100000">
                                          <p:val>
                                            <p:strVal val="#ppt_w"/>
                                          </p:val>
                                        </p:tav>
                                      </p:tavLst>
                                    </p:anim>
                                    <p:anim calcmode="lin" valueType="num">
                                      <p:cBhvr>
                                        <p:cTn id="84" dur="500" fill="hold"/>
                                        <p:tgtEl>
                                          <p:spTgt spid="25"/>
                                        </p:tgtEl>
                                        <p:attrNameLst>
                                          <p:attrName>ppt_h</p:attrName>
                                        </p:attrNameLst>
                                      </p:cBhvr>
                                      <p:tavLst>
                                        <p:tav tm="0">
                                          <p:val>
                                            <p:fltVal val="0"/>
                                          </p:val>
                                        </p:tav>
                                        <p:tav tm="100000">
                                          <p:val>
                                            <p:strVal val="#ppt_h"/>
                                          </p:val>
                                        </p:tav>
                                      </p:tavLst>
                                    </p:anim>
                                    <p:animEffect transition="in" filter="fade">
                                      <p:cBhvr>
                                        <p:cTn id="85" dur="500"/>
                                        <p:tgtEl>
                                          <p:spTgt spid="25"/>
                                        </p:tgtEl>
                                      </p:cBhvr>
                                    </p:animEffect>
                                  </p:childTnLst>
                                </p:cTn>
                              </p:par>
                              <p:par>
                                <p:cTn id="86" presetID="53" presetClass="entr" presetSubtype="16" fill="hold" nodeType="withEffect">
                                  <p:stCondLst>
                                    <p:cond delay="40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53" presetClass="entr" presetSubtype="16" fill="hold" grpId="0" nodeType="withEffect">
                                  <p:stCondLst>
                                    <p:cond delay="400"/>
                                  </p:stCondLst>
                                  <p:childTnLst>
                                    <p:set>
                                      <p:cBhvr>
                                        <p:cTn id="92" dur="1" fill="hold">
                                          <p:stCondLst>
                                            <p:cond delay="0"/>
                                          </p:stCondLst>
                                        </p:cTn>
                                        <p:tgtEl>
                                          <p:spTgt spid="29"/>
                                        </p:tgtEl>
                                        <p:attrNameLst>
                                          <p:attrName>style.visibility</p:attrName>
                                        </p:attrNameLst>
                                      </p:cBhvr>
                                      <p:to>
                                        <p:strVal val="visible"/>
                                      </p:to>
                                    </p:set>
                                    <p:anim calcmode="lin" valueType="num">
                                      <p:cBhvr>
                                        <p:cTn id="93" dur="500" fill="hold"/>
                                        <p:tgtEl>
                                          <p:spTgt spid="29"/>
                                        </p:tgtEl>
                                        <p:attrNameLst>
                                          <p:attrName>ppt_w</p:attrName>
                                        </p:attrNameLst>
                                      </p:cBhvr>
                                      <p:tavLst>
                                        <p:tav tm="0">
                                          <p:val>
                                            <p:fltVal val="0"/>
                                          </p:val>
                                        </p:tav>
                                        <p:tav tm="100000">
                                          <p:val>
                                            <p:strVal val="#ppt_w"/>
                                          </p:val>
                                        </p:tav>
                                      </p:tavLst>
                                    </p:anim>
                                    <p:anim calcmode="lin" valueType="num">
                                      <p:cBhvr>
                                        <p:cTn id="94" dur="500" fill="hold"/>
                                        <p:tgtEl>
                                          <p:spTgt spid="29"/>
                                        </p:tgtEl>
                                        <p:attrNameLst>
                                          <p:attrName>ppt_h</p:attrName>
                                        </p:attrNameLst>
                                      </p:cBhvr>
                                      <p:tavLst>
                                        <p:tav tm="0">
                                          <p:val>
                                            <p:fltVal val="0"/>
                                          </p:val>
                                        </p:tav>
                                        <p:tav tm="100000">
                                          <p:val>
                                            <p:strVal val="#ppt_h"/>
                                          </p:val>
                                        </p:tav>
                                      </p:tavLst>
                                    </p:anim>
                                    <p:animEffect transition="in" filter="fade">
                                      <p:cBhvr>
                                        <p:cTn id="95" dur="500"/>
                                        <p:tgtEl>
                                          <p:spTgt spid="29"/>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30"/>
                                        </p:tgtEl>
                                        <p:attrNameLst>
                                          <p:attrName>style.visibility</p:attrName>
                                        </p:attrNameLst>
                                      </p:cBhvr>
                                      <p:to>
                                        <p:strVal val="visible"/>
                                      </p:to>
                                    </p:set>
                                    <p:anim calcmode="lin" valueType="num">
                                      <p:cBhvr>
                                        <p:cTn id="98" dur="500" fill="hold"/>
                                        <p:tgtEl>
                                          <p:spTgt spid="30"/>
                                        </p:tgtEl>
                                        <p:attrNameLst>
                                          <p:attrName>ppt_w</p:attrName>
                                        </p:attrNameLst>
                                      </p:cBhvr>
                                      <p:tavLst>
                                        <p:tav tm="0">
                                          <p:val>
                                            <p:fltVal val="0"/>
                                          </p:val>
                                        </p:tav>
                                        <p:tav tm="100000">
                                          <p:val>
                                            <p:strVal val="#ppt_w"/>
                                          </p:val>
                                        </p:tav>
                                      </p:tavLst>
                                    </p:anim>
                                    <p:anim calcmode="lin" valueType="num">
                                      <p:cBhvr>
                                        <p:cTn id="99" dur="500" fill="hold"/>
                                        <p:tgtEl>
                                          <p:spTgt spid="30"/>
                                        </p:tgtEl>
                                        <p:attrNameLst>
                                          <p:attrName>ppt_h</p:attrName>
                                        </p:attrNameLst>
                                      </p:cBhvr>
                                      <p:tavLst>
                                        <p:tav tm="0">
                                          <p:val>
                                            <p:fltVal val="0"/>
                                          </p:val>
                                        </p:tav>
                                        <p:tav tm="100000">
                                          <p:val>
                                            <p:strVal val="#ppt_h"/>
                                          </p:val>
                                        </p:tav>
                                      </p:tavLst>
                                    </p:anim>
                                    <p:animEffect transition="in" filter="fade">
                                      <p:cBhvr>
                                        <p:cTn id="100" dur="500"/>
                                        <p:tgtEl>
                                          <p:spTgt spid="30"/>
                                        </p:tgtEl>
                                      </p:cBhvr>
                                    </p:animEffect>
                                  </p:childTnLst>
                                </p:cTn>
                              </p:par>
                            </p:childTnLst>
                          </p:cTn>
                        </p:par>
                        <p:par>
                          <p:cTn id="101" fill="hold">
                            <p:stCondLst>
                              <p:cond delay="2260"/>
                            </p:stCondLst>
                            <p:childTnLst>
                              <p:par>
                                <p:cTn id="102" presetID="42" presetClass="entr" presetSubtype="0" fill="hold" nodeType="after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anim calcmode="lin" valueType="num">
                                      <p:cBhvr>
                                        <p:cTn id="105" dur="500" fill="hold"/>
                                        <p:tgtEl>
                                          <p:spTgt spid="31"/>
                                        </p:tgtEl>
                                        <p:attrNameLst>
                                          <p:attrName>ppt_x</p:attrName>
                                        </p:attrNameLst>
                                      </p:cBhvr>
                                      <p:tavLst>
                                        <p:tav tm="0">
                                          <p:val>
                                            <p:strVal val="#ppt_x"/>
                                          </p:val>
                                        </p:tav>
                                        <p:tav tm="100000">
                                          <p:val>
                                            <p:strVal val="#ppt_x"/>
                                          </p:val>
                                        </p:tav>
                                      </p:tavLst>
                                    </p:anim>
                                    <p:anim calcmode="lin" valueType="num">
                                      <p:cBhvr>
                                        <p:cTn id="106" dur="500" fill="hold"/>
                                        <p:tgtEl>
                                          <p:spTgt spid="31"/>
                                        </p:tgtEl>
                                        <p:attrNameLst>
                                          <p:attrName>ppt_y</p:attrName>
                                        </p:attrNameLst>
                                      </p:cBhvr>
                                      <p:tavLst>
                                        <p:tav tm="0">
                                          <p:val>
                                            <p:strVal val="#ppt_y+.1"/>
                                          </p:val>
                                        </p:tav>
                                        <p:tav tm="100000">
                                          <p:val>
                                            <p:strVal val="#ppt_y"/>
                                          </p:val>
                                        </p:tav>
                                      </p:tavLst>
                                    </p:anim>
                                  </p:childTnLst>
                                </p:cTn>
                              </p:par>
                            </p:childTnLst>
                          </p:cTn>
                        </p:par>
                        <p:par>
                          <p:cTn id="107" fill="hold">
                            <p:stCondLst>
                              <p:cond delay="2760"/>
                            </p:stCondLst>
                            <p:childTnLst>
                              <p:par>
                                <p:cTn id="108" presetID="22" presetClass="entr" presetSubtype="1" fill="hold" grpId="0" nodeType="after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wipe(up)">
                                      <p:cBhvr>
                                        <p:cTn id="110" dur="500"/>
                                        <p:tgtEl>
                                          <p:spTgt spid="36"/>
                                        </p:tgtEl>
                                      </p:cBhvr>
                                    </p:animEffect>
                                  </p:childTnLst>
                                </p:cTn>
                              </p:par>
                              <p:par>
                                <p:cTn id="111" presetID="22" presetClass="entr" presetSubtype="1" fill="hold" grpId="0" nodeType="withEffect">
                                  <p:stCondLst>
                                    <p:cond delay="100"/>
                                  </p:stCondLst>
                                  <p:childTnLst>
                                    <p:set>
                                      <p:cBhvr>
                                        <p:cTn id="112" dur="1" fill="hold">
                                          <p:stCondLst>
                                            <p:cond delay="0"/>
                                          </p:stCondLst>
                                        </p:cTn>
                                        <p:tgtEl>
                                          <p:spTgt spid="37"/>
                                        </p:tgtEl>
                                        <p:attrNameLst>
                                          <p:attrName>style.visibility</p:attrName>
                                        </p:attrNameLst>
                                      </p:cBhvr>
                                      <p:to>
                                        <p:strVal val="visible"/>
                                      </p:to>
                                    </p:set>
                                    <p:animEffect transition="in" filter="wipe(up)">
                                      <p:cBhvr>
                                        <p:cTn id="113" dur="500"/>
                                        <p:tgtEl>
                                          <p:spTgt spid="37"/>
                                        </p:tgtEl>
                                      </p:cBhvr>
                                    </p:animEffect>
                                  </p:childTnLst>
                                </p:cTn>
                              </p:par>
                              <p:par>
                                <p:cTn id="114" presetID="22" presetClass="entr" presetSubtype="1" fill="hold" grpId="0" nodeType="withEffect">
                                  <p:stCondLst>
                                    <p:cond delay="200"/>
                                  </p:stCondLst>
                                  <p:childTnLst>
                                    <p:set>
                                      <p:cBhvr>
                                        <p:cTn id="115" dur="1" fill="hold">
                                          <p:stCondLst>
                                            <p:cond delay="0"/>
                                          </p:stCondLst>
                                        </p:cTn>
                                        <p:tgtEl>
                                          <p:spTgt spid="38"/>
                                        </p:tgtEl>
                                        <p:attrNameLst>
                                          <p:attrName>style.visibility</p:attrName>
                                        </p:attrNameLst>
                                      </p:cBhvr>
                                      <p:to>
                                        <p:strVal val="visible"/>
                                      </p:to>
                                    </p:set>
                                    <p:animEffect transition="in" filter="wipe(up)">
                                      <p:cBhvr>
                                        <p:cTn id="1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P spid="8" grpId="0"/>
      <p:bldP spid="9" grpId="0"/>
      <p:bldP spid="13" grpId="0" animBg="1"/>
      <p:bldP spid="14" grpId="0" animBg="1"/>
      <p:bldP spid="24" grpId="0" animBg="1"/>
      <p:bldP spid="25" grpId="0" animBg="1"/>
      <p:bldP spid="29" grpId="0" animBg="1"/>
      <p:bldP spid="30" grpId="0" animBg="1"/>
      <p:bldP spid="36" grpId="0"/>
      <p:bldP spid="37"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0" y="1323975"/>
            <a:ext cx="9144000" cy="2687934"/>
          </a:xfrm>
          <a:prstGeom prst="rect">
            <a:avLst/>
          </a:prstGeom>
          <a:solidFill>
            <a:srgbClr val="0070C0">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99261" y="2045268"/>
            <a:ext cx="2614818" cy="461665"/>
          </a:xfrm>
          <a:prstGeom prst="rect">
            <a:avLst/>
          </a:prstGeom>
        </p:spPr>
        <p:txBody>
          <a:bodyPr wrap="none">
            <a:spAutoFit/>
          </a:bodyPr>
          <a:lstStyle/>
          <a:p>
            <a:pPr fontAlgn="base">
              <a:lnSpc>
                <a:spcPct val="120000"/>
              </a:lnSpc>
            </a:pPr>
            <a:r>
              <a:rPr lang="en-US" altLang="zh-CN" sz="2000" b="1" dirty="0">
                <a:solidFill>
                  <a:schemeClr val="bg1"/>
                </a:solidFill>
                <a:latin typeface="微软雅黑" pitchFamily="34" charset="-122"/>
                <a:ea typeface="微软雅黑" pitchFamily="34" charset="-122"/>
                <a:sym typeface="Arial" pitchFamily="34" charset="0"/>
              </a:rPr>
              <a:t>2016</a:t>
            </a:r>
            <a:r>
              <a:rPr lang="zh-CN" altLang="en-US" sz="2000" b="1" dirty="0">
                <a:solidFill>
                  <a:schemeClr val="bg1"/>
                </a:solidFill>
                <a:latin typeface="微软雅黑" pitchFamily="34" charset="-122"/>
                <a:ea typeface="微软雅黑" pitchFamily="34" charset="-122"/>
                <a:sym typeface="Arial" pitchFamily="34" charset="0"/>
              </a:rPr>
              <a:t>年工作计划叙述</a:t>
            </a:r>
          </a:p>
        </p:txBody>
      </p:sp>
      <p:grpSp>
        <p:nvGrpSpPr>
          <p:cNvPr id="20" name="组合 19"/>
          <p:cNvGrpSpPr/>
          <p:nvPr/>
        </p:nvGrpSpPr>
        <p:grpSpPr>
          <a:xfrm>
            <a:off x="432048" y="2578024"/>
            <a:ext cx="4572000" cy="827942"/>
            <a:chOff x="568077" y="1594012"/>
            <a:chExt cx="4572000" cy="827942"/>
          </a:xfrm>
        </p:grpSpPr>
        <p:sp>
          <p:nvSpPr>
            <p:cNvPr id="21" name="矩形 20"/>
            <p:cNvSpPr/>
            <p:nvPr/>
          </p:nvSpPr>
          <p:spPr>
            <a:xfrm>
              <a:off x="610300" y="1594012"/>
              <a:ext cx="1441420" cy="328936"/>
            </a:xfrm>
            <a:prstGeom prst="rect">
              <a:avLst/>
            </a:prstGeom>
          </p:spPr>
          <p:txBody>
            <a:bodyPr wrap="none">
              <a:spAutoFit/>
            </a:bodyPr>
            <a:lstStyle/>
            <a:p>
              <a:pPr algn="l" fontAlgn="base">
                <a:lnSpc>
                  <a:spcPct val="120000"/>
                </a:lnSpc>
              </a:pPr>
              <a:r>
                <a:rPr lang="zh-CN" altLang="en-US" sz="1400" b="1" dirty="0">
                  <a:solidFill>
                    <a:schemeClr val="bg1"/>
                  </a:solidFill>
                  <a:latin typeface="微软雅黑" pitchFamily="34" charset="-122"/>
                  <a:ea typeface="微软雅黑" pitchFamily="34" charset="-122"/>
                  <a:sym typeface="Arial" pitchFamily="34" charset="0"/>
                </a:rPr>
                <a:t>点击增加小标题</a:t>
              </a:r>
            </a:p>
          </p:txBody>
        </p:sp>
        <p:sp>
          <p:nvSpPr>
            <p:cNvPr id="22" name="椭圆 21"/>
            <p:cNvSpPr/>
            <p:nvPr/>
          </p:nvSpPr>
          <p:spPr>
            <a:xfrm>
              <a:off x="611560" y="1722476"/>
              <a:ext cx="72008" cy="72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solidFill>
                  <a:schemeClr val="bg1"/>
                </a:solidFill>
                <a:latin typeface="微软雅黑" pitchFamily="34" charset="-122"/>
                <a:ea typeface="微软雅黑" pitchFamily="34" charset="-122"/>
              </a:endParaRPr>
            </a:p>
          </p:txBody>
        </p:sp>
        <p:sp>
          <p:nvSpPr>
            <p:cNvPr id="23" name="矩形 22"/>
            <p:cNvSpPr/>
            <p:nvPr/>
          </p:nvSpPr>
          <p:spPr>
            <a:xfrm>
              <a:off x="568077" y="1851670"/>
              <a:ext cx="4572000" cy="570284"/>
            </a:xfrm>
            <a:prstGeom prst="rect">
              <a:avLst/>
            </a:prstGeom>
          </p:spPr>
          <p:txBody>
            <a:bodyPr>
              <a:spAutoFit/>
            </a:bodyPr>
            <a:lstStyle/>
            <a:p>
              <a:pPr algn="l">
                <a:lnSpc>
                  <a:spcPct val="150000"/>
                </a:lnSpc>
              </a:pPr>
              <a:r>
                <a:rPr lang="zh-CN" altLang="en-US" sz="1100" dirty="0">
                  <a:solidFill>
                    <a:schemeClr val="bg1"/>
                  </a:solidFill>
                  <a:latin typeface="微软雅黑" pitchFamily="34" charset="-122"/>
                  <a:ea typeface="微软雅黑" pitchFamily="34" charset="-122"/>
                </a:rPr>
                <a:t>请输入相关内容请输入相关内容请输入相关内容请输入相关内容</a:t>
              </a:r>
              <a:endParaRPr lang="en-US" altLang="zh-CN" sz="1100" dirty="0">
                <a:solidFill>
                  <a:schemeClr val="bg1"/>
                </a:solidFill>
                <a:latin typeface="微软雅黑" pitchFamily="34" charset="-122"/>
                <a:ea typeface="微软雅黑" pitchFamily="34" charset="-122"/>
              </a:endParaRPr>
            </a:p>
            <a:p>
              <a:pPr algn="l">
                <a:lnSpc>
                  <a:spcPct val="150000"/>
                </a:lnSpc>
              </a:pPr>
              <a:r>
                <a:rPr lang="zh-CN" altLang="en-US" sz="1100" dirty="0">
                  <a:solidFill>
                    <a:schemeClr val="bg1"/>
                  </a:solidFill>
                  <a:latin typeface="微软雅黑" pitchFamily="34" charset="-122"/>
                  <a:ea typeface="微软雅黑" pitchFamily="34" charset="-122"/>
                </a:rPr>
                <a:t>请输入相关内容请输入相关内容请输入相关内容</a:t>
              </a:r>
            </a:p>
          </p:txBody>
        </p:sp>
      </p:grpSp>
      <p:pic>
        <p:nvPicPr>
          <p:cNvPr id="2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750329" y="1248365"/>
            <a:ext cx="5404463" cy="3088917"/>
          </a:xfrm>
          <a:prstGeom prst="rect">
            <a:avLst/>
          </a:prstGeom>
          <a:noFill/>
          <a:ln w="9525">
            <a:noFill/>
            <a:miter lim="800000"/>
            <a:headEnd/>
            <a:tailEnd/>
          </a:ln>
        </p:spPr>
      </p:pic>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1860"/>
                            </p:stCondLst>
                            <p:childTnLst>
                              <p:par>
                                <p:cTn id="25" presetID="22" presetClass="entr" presetSubtype="2"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right)">
                                      <p:cBhvr>
                                        <p:cTn id="27" dur="500"/>
                                        <p:tgtEl>
                                          <p:spTgt spid="24"/>
                                        </p:tgtEl>
                                      </p:cBhvr>
                                    </p:animEffect>
                                  </p:childTnLst>
                                </p:cTn>
                              </p:par>
                            </p:childTnLst>
                          </p:cTn>
                        </p:par>
                        <p:par>
                          <p:cTn id="28" fill="hold">
                            <p:stCondLst>
                              <p:cond delay="236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86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8" grpId="0" animBg="1"/>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25"/>
          <p:cNvGrpSpPr>
            <a:grpSpLocks/>
          </p:cNvGrpSpPr>
          <p:nvPr/>
        </p:nvGrpSpPr>
        <p:grpSpPr bwMode="auto">
          <a:xfrm>
            <a:off x="4056824" y="828916"/>
            <a:ext cx="2552223" cy="2469703"/>
            <a:chOff x="3792217" y="1160192"/>
            <a:chExt cx="2713480" cy="2592289"/>
          </a:xfrm>
        </p:grpSpPr>
        <p:grpSp>
          <p:nvGrpSpPr>
            <p:cNvPr id="6" name="组合 26"/>
            <p:cNvGrpSpPr>
              <a:grpSpLocks/>
            </p:cNvGrpSpPr>
            <p:nvPr/>
          </p:nvGrpSpPr>
          <p:grpSpPr bwMode="auto">
            <a:xfrm>
              <a:off x="3852813" y="1160192"/>
              <a:ext cx="2592288" cy="2592289"/>
              <a:chOff x="3091333" y="1182834"/>
              <a:chExt cx="3298687" cy="3298688"/>
            </a:xfrm>
          </p:grpSpPr>
          <p:sp>
            <p:nvSpPr>
              <p:cNvPr id="8" name="椭圆 7"/>
              <p:cNvSpPr/>
              <p:nvPr/>
            </p:nvSpPr>
            <p:spPr>
              <a:xfrm>
                <a:off x="3452657" y="1540378"/>
                <a:ext cx="2586141" cy="2583601"/>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5" fontAlgn="auto">
                  <a:spcBef>
                    <a:spcPts val="0"/>
                  </a:spcBef>
                  <a:spcAft>
                    <a:spcPts val="0"/>
                  </a:spcAft>
                  <a:defRPr/>
                </a:pPr>
                <a:endParaRPr lang="zh-CN" altLang="en-US"/>
              </a:p>
            </p:txBody>
          </p:sp>
          <p:grpSp>
            <p:nvGrpSpPr>
              <p:cNvPr id="9" name="组合 29"/>
              <p:cNvGrpSpPr/>
              <p:nvPr/>
            </p:nvGrpSpPr>
            <p:grpSpPr>
              <a:xfrm>
                <a:off x="3091333" y="1182834"/>
                <a:ext cx="3298687" cy="3298688"/>
                <a:chOff x="2555776" y="915566"/>
                <a:chExt cx="1944216" cy="1944216"/>
              </a:xfrm>
              <a:effectLst>
                <a:outerShdw blurRad="63500" dist="50800" dir="8100000" algn="tr" rotWithShape="0">
                  <a:prstClr val="black">
                    <a:alpha val="35000"/>
                  </a:prstClr>
                </a:outerShdw>
              </a:effectLst>
            </p:grpSpPr>
            <p:sp>
              <p:nvSpPr>
                <p:cNvPr id="10" name="同心圆 9"/>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5" fontAlgn="auto">
                    <a:spcBef>
                      <a:spcPts val="0"/>
                    </a:spcBef>
                    <a:spcAft>
                      <a:spcPts val="0"/>
                    </a:spcAft>
                    <a:defRPr/>
                  </a:pPr>
                  <a:endParaRPr lang="zh-CN" altLang="en-US">
                    <a:solidFill>
                      <a:schemeClr val="tx1"/>
                    </a:solidFill>
                  </a:endParaRPr>
                </a:p>
              </p:txBody>
            </p:sp>
            <p:sp>
              <p:nvSpPr>
                <p:cNvPr id="11" name="同心圆 10"/>
                <p:cNvSpPr/>
                <p:nvPr/>
              </p:nvSpPr>
              <p:spPr>
                <a:xfrm>
                  <a:off x="2614636" y="974427"/>
                  <a:ext cx="1826499" cy="1826497"/>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5" fontAlgn="auto">
                    <a:spcBef>
                      <a:spcPts val="0"/>
                    </a:spcBef>
                    <a:spcAft>
                      <a:spcPts val="0"/>
                    </a:spcAft>
                    <a:defRPr/>
                  </a:pPr>
                  <a:endParaRPr lang="zh-CN" altLang="en-US">
                    <a:solidFill>
                      <a:schemeClr val="tx1"/>
                    </a:solidFill>
                  </a:endParaRPr>
                </a:p>
              </p:txBody>
            </p:sp>
          </p:grpSp>
        </p:grpSp>
        <p:sp>
          <p:nvSpPr>
            <p:cNvPr id="7" name="矩形 27"/>
            <p:cNvSpPr>
              <a:spLocks noChangeArrowheads="1"/>
            </p:cNvSpPr>
            <p:nvPr/>
          </p:nvSpPr>
          <p:spPr bwMode="auto">
            <a:xfrm>
              <a:off x="3792217" y="1695707"/>
              <a:ext cx="271348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30000"/>
                </a:lnSpc>
              </a:pPr>
              <a:r>
                <a:rPr lang="zh-CN" altLang="en-US" sz="3400" b="1" dirty="0">
                  <a:solidFill>
                    <a:srgbClr val="F8F8F8"/>
                  </a:solidFill>
                  <a:latin typeface="微软雅黑" pitchFamily="34" charset="-122"/>
                  <a:ea typeface="微软雅黑" pitchFamily="34" charset="-122"/>
                </a:rPr>
                <a:t>① </a:t>
              </a:r>
              <a:endParaRPr lang="en-US" altLang="zh-CN" sz="3400" b="1" dirty="0">
                <a:solidFill>
                  <a:srgbClr val="F8F8F8"/>
                </a:solidFill>
                <a:latin typeface="微软雅黑" pitchFamily="34" charset="-122"/>
                <a:ea typeface="微软雅黑" pitchFamily="34" charset="-122"/>
              </a:endParaRPr>
            </a:p>
            <a:p>
              <a:pPr algn="ctr">
                <a:lnSpc>
                  <a:spcPct val="130000"/>
                </a:lnSpc>
              </a:pPr>
              <a:r>
                <a:rPr lang="zh-CN" altLang="en-US" sz="2300" b="1" dirty="0">
                  <a:solidFill>
                    <a:srgbClr val="F8F8F8"/>
                  </a:solidFill>
                  <a:latin typeface="微软雅黑" pitchFamily="34" charset="-122"/>
                  <a:ea typeface="微软雅黑" pitchFamily="34" charset="-122"/>
                </a:rPr>
                <a:t>您的标题</a:t>
              </a:r>
              <a:endParaRPr lang="zh-CN" altLang="en-US" sz="2300" b="1" dirty="0">
                <a:solidFill>
                  <a:srgbClr val="F8F8F8"/>
                </a:solidFill>
                <a:ea typeface="微软雅黑" pitchFamily="34" charset="-122"/>
              </a:endParaRPr>
            </a:p>
          </p:txBody>
        </p:sp>
      </p:grpSp>
      <p:grpSp>
        <p:nvGrpSpPr>
          <p:cNvPr id="12" name="组合 32"/>
          <p:cNvGrpSpPr>
            <a:grpSpLocks/>
          </p:cNvGrpSpPr>
          <p:nvPr/>
        </p:nvGrpSpPr>
        <p:grpSpPr bwMode="auto">
          <a:xfrm>
            <a:off x="2939761" y="2571168"/>
            <a:ext cx="2053427" cy="1987256"/>
            <a:chOff x="3792217" y="1160192"/>
            <a:chExt cx="2713479" cy="2592289"/>
          </a:xfrm>
        </p:grpSpPr>
        <p:grpSp>
          <p:nvGrpSpPr>
            <p:cNvPr id="13" name="组合 33"/>
            <p:cNvGrpSpPr>
              <a:grpSpLocks/>
            </p:cNvGrpSpPr>
            <p:nvPr/>
          </p:nvGrpSpPr>
          <p:grpSpPr bwMode="auto">
            <a:xfrm>
              <a:off x="3852813" y="1160192"/>
              <a:ext cx="2592288" cy="2592289"/>
              <a:chOff x="3091333" y="1182834"/>
              <a:chExt cx="3298687" cy="3298688"/>
            </a:xfrm>
          </p:grpSpPr>
          <p:sp>
            <p:nvSpPr>
              <p:cNvPr id="15" name="椭圆 14"/>
              <p:cNvSpPr/>
              <p:nvPr/>
            </p:nvSpPr>
            <p:spPr>
              <a:xfrm>
                <a:off x="3453686" y="1539313"/>
                <a:ext cx="2584025" cy="2585730"/>
              </a:xfrm>
              <a:prstGeom prst="ellips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5" fontAlgn="auto">
                  <a:spcBef>
                    <a:spcPts val="0"/>
                  </a:spcBef>
                  <a:spcAft>
                    <a:spcPts val="0"/>
                  </a:spcAft>
                  <a:defRPr/>
                </a:pPr>
                <a:endParaRPr lang="zh-CN" altLang="en-US">
                  <a:solidFill>
                    <a:schemeClr val="accent4"/>
                  </a:solidFill>
                </a:endParaRPr>
              </a:p>
            </p:txBody>
          </p:sp>
          <p:grpSp>
            <p:nvGrpSpPr>
              <p:cNvPr id="16" name="组合 36"/>
              <p:cNvGrpSpPr/>
              <p:nvPr/>
            </p:nvGrpSpPr>
            <p:grpSpPr>
              <a:xfrm>
                <a:off x="3091333" y="1182834"/>
                <a:ext cx="3298687" cy="3298688"/>
                <a:chOff x="2555776" y="915566"/>
                <a:chExt cx="1944216" cy="1944216"/>
              </a:xfrm>
              <a:effectLst>
                <a:outerShdw blurRad="63500" dist="50800" dir="8100000" algn="tr" rotWithShape="0">
                  <a:prstClr val="black">
                    <a:alpha val="35000"/>
                  </a:prstClr>
                </a:outerShdw>
              </a:effectLst>
            </p:grpSpPr>
            <p:sp>
              <p:nvSpPr>
                <p:cNvPr id="17" name="同心圆 16"/>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5" fontAlgn="auto">
                    <a:spcBef>
                      <a:spcPts val="0"/>
                    </a:spcBef>
                    <a:spcAft>
                      <a:spcPts val="0"/>
                    </a:spcAft>
                    <a:defRPr/>
                  </a:pPr>
                  <a:endParaRPr lang="zh-CN" altLang="en-US">
                    <a:solidFill>
                      <a:schemeClr val="tx1"/>
                    </a:solidFill>
                  </a:endParaRPr>
                </a:p>
              </p:txBody>
            </p:sp>
            <p:sp>
              <p:nvSpPr>
                <p:cNvPr id="18" name="同心圆 17"/>
                <p:cNvSpPr/>
                <p:nvPr/>
              </p:nvSpPr>
              <p:spPr>
                <a:xfrm>
                  <a:off x="2614636" y="974427"/>
                  <a:ext cx="1826499" cy="1826497"/>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5" fontAlgn="auto">
                    <a:spcBef>
                      <a:spcPts val="0"/>
                    </a:spcBef>
                    <a:spcAft>
                      <a:spcPts val="0"/>
                    </a:spcAft>
                    <a:defRPr/>
                  </a:pPr>
                  <a:endParaRPr lang="zh-CN" altLang="en-US">
                    <a:solidFill>
                      <a:schemeClr val="tx1"/>
                    </a:solidFill>
                  </a:endParaRPr>
                </a:p>
              </p:txBody>
            </p:sp>
          </p:grpSp>
        </p:grpSp>
        <p:sp>
          <p:nvSpPr>
            <p:cNvPr id="14" name="矩形 34"/>
            <p:cNvSpPr>
              <a:spLocks noChangeArrowheads="1"/>
            </p:cNvSpPr>
            <p:nvPr/>
          </p:nvSpPr>
          <p:spPr bwMode="auto">
            <a:xfrm>
              <a:off x="3792217" y="1695707"/>
              <a:ext cx="2713479" cy="124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30000"/>
                </a:lnSpc>
              </a:pPr>
              <a:r>
                <a:rPr lang="zh-CN" altLang="en-US" sz="2600" b="1" dirty="0">
                  <a:solidFill>
                    <a:srgbClr val="F8F8F8"/>
                  </a:solidFill>
                  <a:latin typeface="微软雅黑" pitchFamily="34" charset="-122"/>
                  <a:ea typeface="微软雅黑" pitchFamily="34" charset="-122"/>
                </a:rPr>
                <a:t>② </a:t>
              </a:r>
              <a:endParaRPr lang="en-US" altLang="zh-CN" sz="2600" b="1" dirty="0">
                <a:solidFill>
                  <a:srgbClr val="F8F8F8"/>
                </a:solidFill>
                <a:latin typeface="微软雅黑" pitchFamily="34" charset="-122"/>
                <a:ea typeface="微软雅黑" pitchFamily="34" charset="-122"/>
              </a:endParaRPr>
            </a:p>
            <a:p>
              <a:pPr algn="ctr">
                <a:lnSpc>
                  <a:spcPct val="130000"/>
                </a:lnSpc>
              </a:pPr>
              <a:r>
                <a:rPr lang="zh-CN" altLang="en-US" sz="1700" b="1" dirty="0">
                  <a:solidFill>
                    <a:srgbClr val="F8F8F8"/>
                  </a:solidFill>
                  <a:latin typeface="微软雅黑" pitchFamily="34" charset="-122"/>
                  <a:ea typeface="微软雅黑" pitchFamily="34" charset="-122"/>
                </a:rPr>
                <a:t>您的标题</a:t>
              </a:r>
              <a:endParaRPr lang="zh-CN" altLang="en-US" sz="1700" b="1" dirty="0">
                <a:solidFill>
                  <a:srgbClr val="F8F8F8"/>
                </a:solidFill>
                <a:ea typeface="微软雅黑" pitchFamily="34" charset="-122"/>
              </a:endParaRPr>
            </a:p>
          </p:txBody>
        </p:sp>
      </p:grpSp>
      <p:grpSp>
        <p:nvGrpSpPr>
          <p:cNvPr id="19" name="组合 39"/>
          <p:cNvGrpSpPr>
            <a:grpSpLocks/>
          </p:cNvGrpSpPr>
          <p:nvPr/>
        </p:nvGrpSpPr>
        <p:grpSpPr bwMode="auto">
          <a:xfrm>
            <a:off x="2684389" y="1250868"/>
            <a:ext cx="1696504" cy="1639411"/>
            <a:chOff x="3792217" y="1160192"/>
            <a:chExt cx="2713479" cy="2592289"/>
          </a:xfrm>
        </p:grpSpPr>
        <p:grpSp>
          <p:nvGrpSpPr>
            <p:cNvPr id="20" name="组合 62"/>
            <p:cNvGrpSpPr>
              <a:grpSpLocks/>
            </p:cNvGrpSpPr>
            <p:nvPr/>
          </p:nvGrpSpPr>
          <p:grpSpPr bwMode="auto">
            <a:xfrm>
              <a:off x="3852813" y="1160192"/>
              <a:ext cx="2592288" cy="2592289"/>
              <a:chOff x="3091333" y="1182834"/>
              <a:chExt cx="3298687" cy="3298688"/>
            </a:xfrm>
          </p:grpSpPr>
          <p:sp>
            <p:nvSpPr>
              <p:cNvPr id="22" name="椭圆 21"/>
              <p:cNvSpPr/>
              <p:nvPr/>
            </p:nvSpPr>
            <p:spPr>
              <a:xfrm>
                <a:off x="3451916" y="1538872"/>
                <a:ext cx="2586637" cy="258661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5" fontAlgn="auto">
                  <a:spcBef>
                    <a:spcPts val="0"/>
                  </a:spcBef>
                  <a:spcAft>
                    <a:spcPts val="0"/>
                  </a:spcAft>
                  <a:defRPr/>
                </a:pPr>
                <a:endParaRPr lang="zh-CN" altLang="en-US"/>
              </a:p>
            </p:txBody>
          </p:sp>
          <p:grpSp>
            <p:nvGrpSpPr>
              <p:cNvPr id="23" name="组合 65"/>
              <p:cNvGrpSpPr/>
              <p:nvPr/>
            </p:nvGrpSpPr>
            <p:grpSpPr>
              <a:xfrm>
                <a:off x="3091333" y="1182834"/>
                <a:ext cx="3298687" cy="3298688"/>
                <a:chOff x="2555776" y="915566"/>
                <a:chExt cx="1944216" cy="1944216"/>
              </a:xfrm>
              <a:effectLst>
                <a:outerShdw blurRad="63500" dist="50800" dir="8100000" algn="tr" rotWithShape="0">
                  <a:prstClr val="black">
                    <a:alpha val="35000"/>
                  </a:prstClr>
                </a:outerShdw>
              </a:effectLst>
            </p:grpSpPr>
            <p:sp>
              <p:nvSpPr>
                <p:cNvPr id="24" name="同心圆 23"/>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5" fontAlgn="auto">
                    <a:spcBef>
                      <a:spcPts val="0"/>
                    </a:spcBef>
                    <a:spcAft>
                      <a:spcPts val="0"/>
                    </a:spcAft>
                    <a:defRPr/>
                  </a:pPr>
                  <a:endParaRPr lang="zh-CN" altLang="en-US">
                    <a:solidFill>
                      <a:schemeClr val="tx1"/>
                    </a:solidFill>
                  </a:endParaRPr>
                </a:p>
              </p:txBody>
            </p:sp>
            <p:sp>
              <p:nvSpPr>
                <p:cNvPr id="25" name="同心圆 24"/>
                <p:cNvSpPr/>
                <p:nvPr/>
              </p:nvSpPr>
              <p:spPr>
                <a:xfrm>
                  <a:off x="2614636" y="974427"/>
                  <a:ext cx="1826500" cy="1826497"/>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5" fontAlgn="auto">
                    <a:spcBef>
                      <a:spcPts val="0"/>
                    </a:spcBef>
                    <a:spcAft>
                      <a:spcPts val="0"/>
                    </a:spcAft>
                    <a:defRPr/>
                  </a:pPr>
                  <a:endParaRPr lang="zh-CN" altLang="en-US">
                    <a:solidFill>
                      <a:schemeClr val="tx1"/>
                    </a:solidFill>
                  </a:endParaRPr>
                </a:p>
              </p:txBody>
            </p:sp>
          </p:grpSp>
        </p:grpSp>
        <p:sp>
          <p:nvSpPr>
            <p:cNvPr id="21" name="矩形 63"/>
            <p:cNvSpPr>
              <a:spLocks noChangeArrowheads="1"/>
            </p:cNvSpPr>
            <p:nvPr/>
          </p:nvSpPr>
          <p:spPr bwMode="auto">
            <a:xfrm>
              <a:off x="3792217" y="1512117"/>
              <a:ext cx="2713479" cy="152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30000"/>
                </a:lnSpc>
              </a:pPr>
              <a:r>
                <a:rPr lang="zh-CN" altLang="en-US" sz="2600" b="1">
                  <a:solidFill>
                    <a:srgbClr val="F8F8F8"/>
                  </a:solidFill>
                  <a:latin typeface="微软雅黑" pitchFamily="34" charset="-122"/>
                  <a:ea typeface="微软雅黑" pitchFamily="34" charset="-122"/>
                </a:rPr>
                <a:t>③ </a:t>
              </a:r>
              <a:endParaRPr lang="en-US" altLang="zh-CN" sz="2600" b="1">
                <a:solidFill>
                  <a:srgbClr val="F8F8F8"/>
                </a:solidFill>
                <a:latin typeface="微软雅黑" pitchFamily="34" charset="-122"/>
                <a:ea typeface="微软雅黑" pitchFamily="34" charset="-122"/>
              </a:endParaRPr>
            </a:p>
            <a:p>
              <a:pPr algn="ctr">
                <a:lnSpc>
                  <a:spcPct val="130000"/>
                </a:lnSpc>
              </a:pPr>
              <a:r>
                <a:rPr lang="zh-CN" altLang="en-US" sz="1700" b="1">
                  <a:solidFill>
                    <a:srgbClr val="F8F8F8"/>
                  </a:solidFill>
                  <a:latin typeface="微软雅黑" pitchFamily="34" charset="-122"/>
                  <a:ea typeface="微软雅黑" pitchFamily="34" charset="-122"/>
                </a:rPr>
                <a:t>您的标题</a:t>
              </a:r>
              <a:endParaRPr lang="zh-CN" altLang="en-US" sz="1700" b="1">
                <a:solidFill>
                  <a:srgbClr val="F8F8F8"/>
                </a:solidFill>
                <a:ea typeface="微软雅黑" pitchFamily="34" charset="-122"/>
              </a:endParaRPr>
            </a:p>
          </p:txBody>
        </p:sp>
      </p:grpSp>
      <p:sp>
        <p:nvSpPr>
          <p:cNvPr id="26" name="矩形 25"/>
          <p:cNvSpPr/>
          <p:nvPr/>
        </p:nvSpPr>
        <p:spPr>
          <a:xfrm>
            <a:off x="5000654" y="3847609"/>
            <a:ext cx="3166010" cy="1155452"/>
          </a:xfrm>
          <a:prstGeom prst="rect">
            <a:avLst/>
          </a:prstGeom>
        </p:spPr>
        <p:txBody>
          <a:bodyPr lIns="86402" tIns="43201" rIns="86402" bIns="43201">
            <a:spAutoFit/>
          </a:bodyPr>
          <a:lstStyle/>
          <a:p>
            <a:pPr defTabSz="914475" fontAlgn="auto">
              <a:lnSpc>
                <a:spcPct val="130000"/>
              </a:lnSpc>
              <a:spcBef>
                <a:spcPts val="0"/>
              </a:spcBef>
              <a:spcAft>
                <a:spcPts val="0"/>
              </a:spcAft>
              <a:defRPr/>
            </a:pPr>
            <a:r>
              <a:rPr lang="zh-CN" altLang="en-US" sz="1700" dirty="0">
                <a:solidFill>
                  <a:schemeClr val="tx1">
                    <a:lumMod val="95000"/>
                    <a:lumOff val="5000"/>
                  </a:schemeClr>
                </a:solidFill>
                <a:latin typeface="微软雅黑" pitchFamily="34" charset="-122"/>
                <a:ea typeface="微软雅黑" pitchFamily="34" charset="-122"/>
              </a:rPr>
              <a:t>单击填加标题</a:t>
            </a:r>
            <a:endParaRPr lang="en-US" altLang="zh-CN" sz="1700" dirty="0">
              <a:solidFill>
                <a:schemeClr val="tx1">
                  <a:lumMod val="95000"/>
                  <a:lumOff val="5000"/>
                </a:schemeClr>
              </a:solidFill>
              <a:latin typeface="微软雅黑" pitchFamily="34" charset="-122"/>
              <a:ea typeface="微软雅黑" pitchFamily="34" charset="-122"/>
            </a:endParaRPr>
          </a:p>
          <a:p>
            <a:pPr defTabSz="914475" fontAlgn="auto">
              <a:lnSpc>
                <a:spcPct val="130000"/>
              </a:lnSpc>
              <a:spcBef>
                <a:spcPts val="0"/>
              </a:spcBef>
              <a:spcAft>
                <a:spcPts val="0"/>
              </a:spcAft>
              <a:defRPr/>
            </a:pPr>
            <a:r>
              <a:rPr lang="zh-CN" altLang="en-US" sz="1100" dirty="0">
                <a:solidFill>
                  <a:schemeClr val="tx1">
                    <a:lumMod val="95000"/>
                    <a:lumOff val="5000"/>
                  </a:schemeClr>
                </a:solidFill>
                <a:latin typeface="微软雅黑" pitchFamily="34" charset="-122"/>
                <a:ea typeface="微软雅黑" pitchFamily="34" charset="-122"/>
              </a:rPr>
              <a:t>这里输入文字这里输入文字这里输入文字这里输入文字这里输入文字这里输入文字</a:t>
            </a:r>
          </a:p>
          <a:p>
            <a:pPr defTabSz="914475" fontAlgn="auto">
              <a:lnSpc>
                <a:spcPct val="130000"/>
              </a:lnSpc>
              <a:spcBef>
                <a:spcPts val="0"/>
              </a:spcBef>
              <a:spcAft>
                <a:spcPts val="0"/>
              </a:spcAft>
              <a:defRPr/>
            </a:pPr>
            <a:endParaRPr lang="zh-CN" altLang="en-US" sz="1300" dirty="0">
              <a:solidFill>
                <a:schemeClr val="tx1">
                  <a:lumMod val="95000"/>
                  <a:lumOff val="5000"/>
                </a:schemeClr>
              </a:solidFill>
              <a:latin typeface="微软雅黑" pitchFamily="34" charset="-122"/>
              <a:ea typeface="微软雅黑" pitchFamily="34" charset="-122"/>
            </a:endParaRPr>
          </a:p>
        </p:txBody>
      </p:sp>
      <p:sp>
        <p:nvSpPr>
          <p:cNvPr id="27" name="矩形 26"/>
          <p:cNvSpPr/>
          <p:nvPr/>
        </p:nvSpPr>
        <p:spPr>
          <a:xfrm>
            <a:off x="6609048" y="1488311"/>
            <a:ext cx="2302824" cy="1383820"/>
          </a:xfrm>
          <a:prstGeom prst="rect">
            <a:avLst/>
          </a:prstGeom>
        </p:spPr>
        <p:txBody>
          <a:bodyPr lIns="86402" tIns="43201" rIns="86402" bIns="43201">
            <a:spAutoFit/>
          </a:bodyPr>
          <a:lstStyle/>
          <a:p>
            <a:pPr defTabSz="914475" fontAlgn="auto">
              <a:lnSpc>
                <a:spcPct val="130000"/>
              </a:lnSpc>
              <a:spcBef>
                <a:spcPts val="0"/>
              </a:spcBef>
              <a:spcAft>
                <a:spcPts val="0"/>
              </a:spcAft>
              <a:defRPr/>
            </a:pPr>
            <a:r>
              <a:rPr lang="zh-CN" altLang="en-US" sz="1700" dirty="0">
                <a:solidFill>
                  <a:schemeClr val="tx1">
                    <a:lumMod val="95000"/>
                    <a:lumOff val="5000"/>
                  </a:schemeClr>
                </a:solidFill>
                <a:latin typeface="微软雅黑" pitchFamily="34" charset="-122"/>
                <a:ea typeface="微软雅黑" pitchFamily="34" charset="-122"/>
              </a:rPr>
              <a:t>单击填加标题</a:t>
            </a:r>
            <a:endParaRPr lang="en-US" altLang="zh-CN" sz="1700" dirty="0">
              <a:solidFill>
                <a:schemeClr val="tx1">
                  <a:lumMod val="95000"/>
                  <a:lumOff val="5000"/>
                </a:schemeClr>
              </a:solidFill>
              <a:latin typeface="微软雅黑" pitchFamily="34" charset="-122"/>
              <a:ea typeface="微软雅黑" pitchFamily="34" charset="-122"/>
            </a:endParaRPr>
          </a:p>
          <a:p>
            <a:pPr defTabSz="914475" fontAlgn="auto">
              <a:lnSpc>
                <a:spcPct val="130000"/>
              </a:lnSpc>
              <a:spcBef>
                <a:spcPts val="0"/>
              </a:spcBef>
              <a:spcAft>
                <a:spcPts val="0"/>
              </a:spcAft>
              <a:defRPr/>
            </a:pPr>
            <a:r>
              <a:rPr lang="zh-CN" altLang="en-US" sz="1100" dirty="0">
                <a:solidFill>
                  <a:schemeClr val="tx1">
                    <a:lumMod val="95000"/>
                    <a:lumOff val="5000"/>
                  </a:schemeClr>
                </a:solidFill>
                <a:latin typeface="微软雅黑" pitchFamily="34" charset="-122"/>
                <a:ea typeface="微软雅黑" pitchFamily="34" charset="-122"/>
              </a:rPr>
              <a:t>这里输入文字这里输入文字这里输入文字这里输入文字这里输入文字这里输入文字</a:t>
            </a:r>
          </a:p>
          <a:p>
            <a:pPr defTabSz="914475" fontAlgn="auto">
              <a:lnSpc>
                <a:spcPct val="130000"/>
              </a:lnSpc>
              <a:spcBef>
                <a:spcPts val="0"/>
              </a:spcBef>
              <a:spcAft>
                <a:spcPts val="0"/>
              </a:spcAft>
              <a:defRPr/>
            </a:pPr>
            <a:endParaRPr lang="zh-CN" altLang="en-US" sz="1300" dirty="0">
              <a:solidFill>
                <a:schemeClr val="tx1">
                  <a:lumMod val="95000"/>
                  <a:lumOff val="5000"/>
                </a:schemeClr>
              </a:solidFill>
              <a:latin typeface="微软雅黑" pitchFamily="34" charset="-122"/>
              <a:ea typeface="微软雅黑" pitchFamily="34" charset="-122"/>
            </a:endParaRPr>
          </a:p>
        </p:txBody>
      </p:sp>
      <p:sp>
        <p:nvSpPr>
          <p:cNvPr id="28" name="矩形 27"/>
          <p:cNvSpPr/>
          <p:nvPr/>
        </p:nvSpPr>
        <p:spPr>
          <a:xfrm>
            <a:off x="511491" y="2258108"/>
            <a:ext cx="2304318" cy="1383819"/>
          </a:xfrm>
          <a:prstGeom prst="rect">
            <a:avLst/>
          </a:prstGeom>
        </p:spPr>
        <p:txBody>
          <a:bodyPr lIns="86402" tIns="43201" rIns="86402" bIns="43201">
            <a:spAutoFit/>
          </a:bodyPr>
          <a:lstStyle/>
          <a:p>
            <a:pPr defTabSz="914475" fontAlgn="auto">
              <a:lnSpc>
                <a:spcPct val="130000"/>
              </a:lnSpc>
              <a:spcBef>
                <a:spcPts val="0"/>
              </a:spcBef>
              <a:spcAft>
                <a:spcPts val="0"/>
              </a:spcAft>
              <a:defRPr/>
            </a:pPr>
            <a:r>
              <a:rPr lang="zh-CN" altLang="en-US" sz="1700" dirty="0">
                <a:solidFill>
                  <a:schemeClr val="tx1">
                    <a:lumMod val="95000"/>
                    <a:lumOff val="5000"/>
                  </a:schemeClr>
                </a:solidFill>
                <a:latin typeface="微软雅黑" pitchFamily="34" charset="-122"/>
                <a:ea typeface="微软雅黑" pitchFamily="34" charset="-122"/>
              </a:rPr>
              <a:t>单击填加标题</a:t>
            </a:r>
            <a:endParaRPr lang="en-US" altLang="zh-CN" sz="1700" dirty="0">
              <a:solidFill>
                <a:schemeClr val="tx1">
                  <a:lumMod val="95000"/>
                  <a:lumOff val="5000"/>
                </a:schemeClr>
              </a:solidFill>
              <a:latin typeface="微软雅黑" pitchFamily="34" charset="-122"/>
              <a:ea typeface="微软雅黑" pitchFamily="34" charset="-122"/>
            </a:endParaRPr>
          </a:p>
          <a:p>
            <a:pPr defTabSz="914475" fontAlgn="auto">
              <a:lnSpc>
                <a:spcPct val="130000"/>
              </a:lnSpc>
              <a:spcBef>
                <a:spcPts val="0"/>
              </a:spcBef>
              <a:spcAft>
                <a:spcPts val="0"/>
              </a:spcAft>
              <a:defRPr/>
            </a:pPr>
            <a:r>
              <a:rPr lang="zh-CN" altLang="en-US" sz="1100" dirty="0">
                <a:solidFill>
                  <a:schemeClr val="tx1">
                    <a:lumMod val="95000"/>
                    <a:lumOff val="5000"/>
                  </a:schemeClr>
                </a:solidFill>
                <a:latin typeface="微软雅黑" pitchFamily="34" charset="-122"/>
                <a:ea typeface="微软雅黑" pitchFamily="34" charset="-122"/>
              </a:rPr>
              <a:t>这里输入文字这里输入文字这里输入文字这里输入文字这里输入文字这里输入文字</a:t>
            </a:r>
          </a:p>
          <a:p>
            <a:pPr defTabSz="914475" fontAlgn="auto">
              <a:lnSpc>
                <a:spcPct val="130000"/>
              </a:lnSpc>
              <a:spcBef>
                <a:spcPts val="0"/>
              </a:spcBef>
              <a:spcAft>
                <a:spcPts val="0"/>
              </a:spcAft>
              <a:defRPr/>
            </a:pPr>
            <a:endParaRPr lang="zh-CN" altLang="en-US" sz="1300" dirty="0">
              <a:solidFill>
                <a:schemeClr val="tx1">
                  <a:lumMod val="95000"/>
                  <a:lumOff val="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3" presetClass="entr" presetSubtype="3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strVal val="(6*min(max(#ppt_w*#ppt_h,.3),1)-7.4)/-.7*#ppt_w"/>
                                          </p:val>
                                        </p:tav>
                                        <p:tav tm="100000">
                                          <p:val>
                                            <p:strVal val="#ppt_w"/>
                                          </p:val>
                                        </p:tav>
                                      </p:tavLst>
                                    </p:anim>
                                    <p:anim calcmode="lin" valueType="num">
                                      <p:cBhvr>
                                        <p:cTn id="24" dur="500" fill="hold"/>
                                        <p:tgtEl>
                                          <p:spTgt spid="5"/>
                                        </p:tgtEl>
                                        <p:attrNameLst>
                                          <p:attrName>ppt_h</p:attrName>
                                        </p:attrNameLst>
                                      </p:cBhvr>
                                      <p:tavLst>
                                        <p:tav tm="0">
                                          <p:val>
                                            <p:strVal val="(6*min(max(#ppt_w*#ppt_h,.3),1)-7.4)/-.7*#ppt_h"/>
                                          </p:val>
                                        </p:tav>
                                        <p:tav tm="100000">
                                          <p:val>
                                            <p:strVal val="#ppt_h"/>
                                          </p:val>
                                        </p:tav>
                                      </p:tavLst>
                                    </p:anim>
                                    <p:anim calcmode="lin" valueType="num">
                                      <p:cBhvr>
                                        <p:cTn id="25" dur="500" fill="hold"/>
                                        <p:tgtEl>
                                          <p:spTgt spid="5"/>
                                        </p:tgtEl>
                                        <p:attrNameLst>
                                          <p:attrName>ppt_x</p:attrName>
                                        </p:attrNameLst>
                                      </p:cBhvr>
                                      <p:tavLst>
                                        <p:tav tm="0">
                                          <p:val>
                                            <p:fltVal val="0.5"/>
                                          </p:val>
                                        </p:tav>
                                        <p:tav tm="100000">
                                          <p:val>
                                            <p:strVal val="#ppt_x"/>
                                          </p:val>
                                        </p:tav>
                                      </p:tavLst>
                                    </p:anim>
                                    <p:anim calcmode="lin" valueType="num">
                                      <p:cBhvr>
                                        <p:cTn id="26"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27" fill="hold">
                            <p:stCondLst>
                              <p:cond delay="1860"/>
                            </p:stCondLst>
                            <p:childTnLst>
                              <p:par>
                                <p:cTn id="28" presetID="23" presetClass="entr" presetSubtype="36"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strVal val="(6*min(max(#ppt_w*#ppt_h,.3),1)-7.4)/-.7*#ppt_w"/>
                                          </p:val>
                                        </p:tav>
                                        <p:tav tm="100000">
                                          <p:val>
                                            <p:strVal val="#ppt_w"/>
                                          </p:val>
                                        </p:tav>
                                      </p:tavLst>
                                    </p:anim>
                                    <p:anim calcmode="lin" valueType="num">
                                      <p:cBhvr>
                                        <p:cTn id="31" dur="500" fill="hold"/>
                                        <p:tgtEl>
                                          <p:spTgt spid="12"/>
                                        </p:tgtEl>
                                        <p:attrNameLst>
                                          <p:attrName>ppt_h</p:attrName>
                                        </p:attrNameLst>
                                      </p:cBhvr>
                                      <p:tavLst>
                                        <p:tav tm="0">
                                          <p:val>
                                            <p:strVal val="(6*min(max(#ppt_w*#ppt_h,.3),1)-7.4)/-.7*#ppt_h"/>
                                          </p:val>
                                        </p:tav>
                                        <p:tav tm="100000">
                                          <p:val>
                                            <p:strVal val="#ppt_h"/>
                                          </p:val>
                                        </p:tav>
                                      </p:tavLst>
                                    </p:anim>
                                    <p:anim calcmode="lin" valueType="num">
                                      <p:cBhvr>
                                        <p:cTn id="32" dur="500" fill="hold"/>
                                        <p:tgtEl>
                                          <p:spTgt spid="12"/>
                                        </p:tgtEl>
                                        <p:attrNameLst>
                                          <p:attrName>ppt_x</p:attrName>
                                        </p:attrNameLst>
                                      </p:cBhvr>
                                      <p:tavLst>
                                        <p:tav tm="0">
                                          <p:val>
                                            <p:fltVal val="0.5"/>
                                          </p:val>
                                        </p:tav>
                                        <p:tav tm="100000">
                                          <p:val>
                                            <p:strVal val="#ppt_x"/>
                                          </p:val>
                                        </p:tav>
                                      </p:tavLst>
                                    </p:anim>
                                    <p:anim calcmode="lin" valueType="num">
                                      <p:cBhvr>
                                        <p:cTn id="33"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34" fill="hold">
                            <p:stCondLst>
                              <p:cond delay="2360"/>
                            </p:stCondLst>
                            <p:childTnLst>
                              <p:par>
                                <p:cTn id="35" presetID="23" presetClass="entr" presetSubtype="36"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strVal val="(6*min(max(#ppt_w*#ppt_h,.3),1)-7.4)/-.7*#ppt_w"/>
                                          </p:val>
                                        </p:tav>
                                        <p:tav tm="100000">
                                          <p:val>
                                            <p:strVal val="#ppt_w"/>
                                          </p:val>
                                        </p:tav>
                                      </p:tavLst>
                                    </p:anim>
                                    <p:anim calcmode="lin" valueType="num">
                                      <p:cBhvr>
                                        <p:cTn id="38" dur="500" fill="hold"/>
                                        <p:tgtEl>
                                          <p:spTgt spid="19"/>
                                        </p:tgtEl>
                                        <p:attrNameLst>
                                          <p:attrName>ppt_h</p:attrName>
                                        </p:attrNameLst>
                                      </p:cBhvr>
                                      <p:tavLst>
                                        <p:tav tm="0">
                                          <p:val>
                                            <p:strVal val="(6*min(max(#ppt_w*#ppt_h,.3),1)-7.4)/-.7*#ppt_h"/>
                                          </p:val>
                                        </p:tav>
                                        <p:tav tm="100000">
                                          <p:val>
                                            <p:strVal val="#ppt_h"/>
                                          </p:val>
                                        </p:tav>
                                      </p:tavLst>
                                    </p:anim>
                                    <p:anim calcmode="lin" valueType="num">
                                      <p:cBhvr>
                                        <p:cTn id="39" dur="500" fill="hold"/>
                                        <p:tgtEl>
                                          <p:spTgt spid="19"/>
                                        </p:tgtEl>
                                        <p:attrNameLst>
                                          <p:attrName>ppt_x</p:attrName>
                                        </p:attrNameLst>
                                      </p:cBhvr>
                                      <p:tavLst>
                                        <p:tav tm="0">
                                          <p:val>
                                            <p:fltVal val="0.5"/>
                                          </p:val>
                                        </p:tav>
                                        <p:tav tm="100000">
                                          <p:val>
                                            <p:strVal val="#ppt_x"/>
                                          </p:val>
                                        </p:tav>
                                      </p:tavLst>
                                    </p:anim>
                                    <p:anim calcmode="lin" valueType="num">
                                      <p:cBhvr>
                                        <p:cTn id="40" dur="500" fill="hold"/>
                                        <p:tgtEl>
                                          <p:spTgt spid="19"/>
                                        </p:tgtEl>
                                        <p:attrNameLst>
                                          <p:attrName>ppt_y</p:attrName>
                                        </p:attrNameLst>
                                      </p:cBhvr>
                                      <p:tavLst>
                                        <p:tav tm="0">
                                          <p:val>
                                            <p:strVal val="1+(6*min(max(#ppt_w*#ppt_h,.3),1)-7.4)/-.7*#ppt_h/2"/>
                                          </p:val>
                                        </p:tav>
                                        <p:tav tm="100000">
                                          <p:val>
                                            <p:strVal val="#ppt_y"/>
                                          </p:val>
                                        </p:tav>
                                      </p:tavLst>
                                    </p:anim>
                                  </p:childTnLst>
                                </p:cTn>
                              </p:par>
                            </p:childTnLst>
                          </p:cTn>
                        </p:par>
                        <p:par>
                          <p:cTn id="41" fill="hold">
                            <p:stCondLst>
                              <p:cond delay="2860"/>
                            </p:stCondLst>
                            <p:childTnLst>
                              <p:par>
                                <p:cTn id="42" presetID="2" presetClass="entr" presetSubtype="6" decel="10000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1+#ppt_w/2"/>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2" decel="10000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1+#ppt_w/2"/>
                                          </p:val>
                                        </p:tav>
                                        <p:tav tm="100000">
                                          <p:val>
                                            <p:strVal val="#ppt_x"/>
                                          </p:val>
                                        </p:tav>
                                      </p:tavLst>
                                    </p:anim>
                                    <p:anim calcmode="lin" valueType="num">
                                      <p:cBhvr additive="base">
                                        <p:cTn id="49" dur="500" fill="hold"/>
                                        <p:tgtEl>
                                          <p:spTgt spid="27"/>
                                        </p:tgtEl>
                                        <p:attrNameLst>
                                          <p:attrName>ppt_y</p:attrName>
                                        </p:attrNameLst>
                                      </p:cBhvr>
                                      <p:tavLst>
                                        <p:tav tm="0">
                                          <p:val>
                                            <p:strVal val="#ppt_y"/>
                                          </p:val>
                                        </p:tav>
                                        <p:tav tm="100000">
                                          <p:val>
                                            <p:strVal val="#ppt_y"/>
                                          </p:val>
                                        </p:tav>
                                      </p:tavLst>
                                    </p:anim>
                                  </p:childTnLst>
                                </p:cTn>
                              </p:par>
                              <p:par>
                                <p:cTn id="50" presetID="2" presetClass="entr" presetSubtype="8" decel="10000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0-#ppt_w/2"/>
                                          </p:val>
                                        </p:tav>
                                        <p:tav tm="100000">
                                          <p:val>
                                            <p:strVal val="#ppt_x"/>
                                          </p:val>
                                        </p:tav>
                                      </p:tavLst>
                                    </p:anim>
                                    <p:anim calcmode="lin" valueType="num">
                                      <p:cBhvr additive="base">
                                        <p:cTn id="5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6" grpId="0"/>
      <p:bldP spid="27"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6012160" y="3334479"/>
            <a:ext cx="715109" cy="715108"/>
            <a:chOff x="680580" y="1491630"/>
            <a:chExt cx="1479184" cy="1479182"/>
          </a:xfrm>
        </p:grpSpPr>
        <p:grpSp>
          <p:nvGrpSpPr>
            <p:cNvPr id="6" name="组合 5"/>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椭圆 8"/>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6012160" y="1500453"/>
            <a:ext cx="715109" cy="715108"/>
            <a:chOff x="680580" y="1491630"/>
            <a:chExt cx="1479184" cy="1479182"/>
          </a:xfrm>
        </p:grpSpPr>
        <p:grpSp>
          <p:nvGrpSpPr>
            <p:cNvPr id="11" name="组合 10"/>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2512752" y="3331015"/>
            <a:ext cx="715109" cy="715108"/>
            <a:chOff x="680580" y="1491630"/>
            <a:chExt cx="1479184" cy="1479182"/>
          </a:xfrm>
        </p:grpSpPr>
        <p:grpSp>
          <p:nvGrpSpPr>
            <p:cNvPr id="16" name="组合 15"/>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endParaRPr>
            </a:p>
          </p:txBody>
        </p:sp>
      </p:grpSp>
      <p:sp>
        <p:nvSpPr>
          <p:cNvPr id="21" name="Freeform 47"/>
          <p:cNvSpPr>
            <a:spLocks/>
          </p:cNvSpPr>
          <p:nvPr/>
        </p:nvSpPr>
        <p:spPr bwMode="auto">
          <a:xfrm>
            <a:off x="3480607" y="2469693"/>
            <a:ext cx="2665376" cy="1655651"/>
          </a:xfrm>
          <a:custGeom>
            <a:avLst/>
            <a:gdLst>
              <a:gd name="T0" fmla="*/ 2513 w 2513"/>
              <a:gd name="T1" fmla="*/ 0 h 1561"/>
              <a:gd name="T2" fmla="*/ 0 w 2513"/>
              <a:gd name="T3" fmla="*/ 0 h 1561"/>
              <a:gd name="T4" fmla="*/ 0 w 2513"/>
              <a:gd name="T5" fmla="*/ 1561 h 1561"/>
              <a:gd name="T6" fmla="*/ 2513 w 2513"/>
              <a:gd name="T7" fmla="*/ 0 h 1561"/>
            </a:gdLst>
            <a:ahLst/>
            <a:cxnLst>
              <a:cxn ang="0">
                <a:pos x="T0" y="T1"/>
              </a:cxn>
              <a:cxn ang="0">
                <a:pos x="T2" y="T3"/>
              </a:cxn>
              <a:cxn ang="0">
                <a:pos x="T4" y="T5"/>
              </a:cxn>
              <a:cxn ang="0">
                <a:pos x="T6" y="T7"/>
              </a:cxn>
            </a:cxnLst>
            <a:rect l="0" t="0" r="r" b="b"/>
            <a:pathLst>
              <a:path w="2513" h="1561">
                <a:moveTo>
                  <a:pt x="2513" y="0"/>
                </a:moveTo>
                <a:lnTo>
                  <a:pt x="0" y="0"/>
                </a:lnTo>
                <a:lnTo>
                  <a:pt x="0" y="1561"/>
                </a:lnTo>
                <a:lnTo>
                  <a:pt x="25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a:latin typeface="+mn-ea"/>
            </a:endParaRPr>
          </a:p>
        </p:txBody>
      </p:sp>
      <p:grpSp>
        <p:nvGrpSpPr>
          <p:cNvPr id="22" name="Group 126"/>
          <p:cNvGrpSpPr/>
          <p:nvPr/>
        </p:nvGrpSpPr>
        <p:grpSpPr>
          <a:xfrm>
            <a:off x="2694782" y="3503977"/>
            <a:ext cx="369956" cy="347622"/>
            <a:chOff x="3175" y="-1587"/>
            <a:chExt cx="1209675" cy="1136651"/>
          </a:xfrm>
          <a:solidFill>
            <a:srgbClr val="007CD0"/>
          </a:solidFill>
        </p:grpSpPr>
        <p:sp>
          <p:nvSpPr>
            <p:cNvPr id="23" name="Freeform 59"/>
            <p:cNvSpPr>
              <a:spLocks/>
            </p:cNvSpPr>
            <p:nvPr/>
          </p:nvSpPr>
          <p:spPr bwMode="auto">
            <a:xfrm>
              <a:off x="3175" y="-1587"/>
              <a:ext cx="1209675" cy="454025"/>
            </a:xfrm>
            <a:custGeom>
              <a:avLst/>
              <a:gdLst>
                <a:gd name="T0" fmla="*/ 297 w 320"/>
                <a:gd name="T1" fmla="*/ 41 h 120"/>
                <a:gd name="T2" fmla="*/ 160 w 320"/>
                <a:gd name="T3" fmla="*/ 0 h 120"/>
                <a:gd name="T4" fmla="*/ 23 w 320"/>
                <a:gd name="T5" fmla="*/ 41 h 120"/>
                <a:gd name="T6" fmla="*/ 0 w 320"/>
                <a:gd name="T7" fmla="*/ 79 h 120"/>
                <a:gd name="T8" fmla="*/ 0 w 320"/>
                <a:gd name="T9" fmla="*/ 100 h 120"/>
                <a:gd name="T10" fmla="*/ 20 w 320"/>
                <a:gd name="T11" fmla="*/ 120 h 120"/>
                <a:gd name="T12" fmla="*/ 60 w 320"/>
                <a:gd name="T13" fmla="*/ 120 h 120"/>
                <a:gd name="T14" fmla="*/ 80 w 320"/>
                <a:gd name="T15" fmla="*/ 100 h 120"/>
                <a:gd name="T16" fmla="*/ 91 w 320"/>
                <a:gd name="T17" fmla="*/ 67 h 120"/>
                <a:gd name="T18" fmla="*/ 160 w 320"/>
                <a:gd name="T19" fmla="*/ 41 h 120"/>
                <a:gd name="T20" fmla="*/ 229 w 320"/>
                <a:gd name="T21" fmla="*/ 67 h 120"/>
                <a:gd name="T22" fmla="*/ 241 w 320"/>
                <a:gd name="T23" fmla="*/ 100 h 120"/>
                <a:gd name="T24" fmla="*/ 261 w 320"/>
                <a:gd name="T25" fmla="*/ 120 h 120"/>
                <a:gd name="T26" fmla="*/ 301 w 320"/>
                <a:gd name="T27" fmla="*/ 120 h 120"/>
                <a:gd name="T28" fmla="*/ 320 w 320"/>
                <a:gd name="T29" fmla="*/ 100 h 120"/>
                <a:gd name="T30" fmla="*/ 320 w 320"/>
                <a:gd name="T31" fmla="*/ 79 h 120"/>
                <a:gd name="T32" fmla="*/ 297 w 320"/>
                <a:gd name="T33" fmla="*/ 4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20">
                  <a:moveTo>
                    <a:pt x="297" y="41"/>
                  </a:moveTo>
                  <a:cubicBezTo>
                    <a:pt x="273" y="20"/>
                    <a:pt x="240" y="0"/>
                    <a:pt x="160" y="0"/>
                  </a:cubicBezTo>
                  <a:cubicBezTo>
                    <a:pt x="80" y="0"/>
                    <a:pt x="48" y="20"/>
                    <a:pt x="23" y="41"/>
                  </a:cubicBezTo>
                  <a:cubicBezTo>
                    <a:pt x="9" y="53"/>
                    <a:pt x="0" y="61"/>
                    <a:pt x="0" y="79"/>
                  </a:cubicBezTo>
                  <a:cubicBezTo>
                    <a:pt x="0" y="100"/>
                    <a:pt x="0" y="100"/>
                    <a:pt x="0" y="100"/>
                  </a:cubicBezTo>
                  <a:cubicBezTo>
                    <a:pt x="0" y="111"/>
                    <a:pt x="9" y="120"/>
                    <a:pt x="20" y="120"/>
                  </a:cubicBezTo>
                  <a:cubicBezTo>
                    <a:pt x="60" y="120"/>
                    <a:pt x="60" y="120"/>
                    <a:pt x="60" y="120"/>
                  </a:cubicBezTo>
                  <a:cubicBezTo>
                    <a:pt x="71" y="120"/>
                    <a:pt x="80" y="111"/>
                    <a:pt x="80" y="100"/>
                  </a:cubicBezTo>
                  <a:cubicBezTo>
                    <a:pt x="80" y="89"/>
                    <a:pt x="82" y="80"/>
                    <a:pt x="91" y="67"/>
                  </a:cubicBezTo>
                  <a:cubicBezTo>
                    <a:pt x="101" y="55"/>
                    <a:pt x="120" y="40"/>
                    <a:pt x="160" y="41"/>
                  </a:cubicBezTo>
                  <a:cubicBezTo>
                    <a:pt x="200" y="40"/>
                    <a:pt x="220" y="55"/>
                    <a:pt x="229" y="67"/>
                  </a:cubicBezTo>
                  <a:cubicBezTo>
                    <a:pt x="239" y="80"/>
                    <a:pt x="241" y="89"/>
                    <a:pt x="241" y="100"/>
                  </a:cubicBezTo>
                  <a:cubicBezTo>
                    <a:pt x="241" y="111"/>
                    <a:pt x="250" y="120"/>
                    <a:pt x="261" y="120"/>
                  </a:cubicBezTo>
                  <a:cubicBezTo>
                    <a:pt x="301" y="120"/>
                    <a:pt x="301" y="120"/>
                    <a:pt x="301" y="120"/>
                  </a:cubicBezTo>
                  <a:cubicBezTo>
                    <a:pt x="312" y="120"/>
                    <a:pt x="320" y="111"/>
                    <a:pt x="320" y="100"/>
                  </a:cubicBezTo>
                  <a:cubicBezTo>
                    <a:pt x="320" y="79"/>
                    <a:pt x="320" y="79"/>
                    <a:pt x="320" y="79"/>
                  </a:cubicBezTo>
                  <a:cubicBezTo>
                    <a:pt x="320" y="61"/>
                    <a:pt x="311" y="53"/>
                    <a:pt x="297"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mn-ea"/>
              </a:endParaRPr>
            </a:p>
          </p:txBody>
        </p:sp>
        <p:sp>
          <p:nvSpPr>
            <p:cNvPr id="24" name="Oval 60"/>
            <p:cNvSpPr>
              <a:spLocks noChangeArrowheads="1"/>
            </p:cNvSpPr>
            <p:nvPr/>
          </p:nvSpPr>
          <p:spPr bwMode="auto">
            <a:xfrm>
              <a:off x="457200" y="679451"/>
              <a:ext cx="301625" cy="303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mn-ea"/>
              </a:endParaRPr>
            </a:p>
          </p:txBody>
        </p:sp>
        <p:sp>
          <p:nvSpPr>
            <p:cNvPr id="25" name="Freeform 61"/>
            <p:cNvSpPr>
              <a:spLocks noEditPoints="1"/>
            </p:cNvSpPr>
            <p:nvPr/>
          </p:nvSpPr>
          <p:spPr bwMode="auto">
            <a:xfrm>
              <a:off x="77788" y="301626"/>
              <a:ext cx="1060450" cy="833438"/>
            </a:xfrm>
            <a:custGeom>
              <a:avLst/>
              <a:gdLst>
                <a:gd name="T0" fmla="*/ 210 w 280"/>
                <a:gd name="T1" fmla="*/ 40 h 220"/>
                <a:gd name="T2" fmla="*/ 200 w 280"/>
                <a:gd name="T3" fmla="*/ 40 h 220"/>
                <a:gd name="T4" fmla="*/ 200 w 280"/>
                <a:gd name="T5" fmla="*/ 15 h 220"/>
                <a:gd name="T6" fmla="*/ 180 w 280"/>
                <a:gd name="T7" fmla="*/ 0 h 220"/>
                <a:gd name="T8" fmla="*/ 160 w 280"/>
                <a:gd name="T9" fmla="*/ 15 h 220"/>
                <a:gd name="T10" fmla="*/ 160 w 280"/>
                <a:gd name="T11" fmla="*/ 40 h 220"/>
                <a:gd name="T12" fmla="*/ 120 w 280"/>
                <a:gd name="T13" fmla="*/ 40 h 220"/>
                <a:gd name="T14" fmla="*/ 120 w 280"/>
                <a:gd name="T15" fmla="*/ 15 h 220"/>
                <a:gd name="T16" fmla="*/ 100 w 280"/>
                <a:gd name="T17" fmla="*/ 0 h 220"/>
                <a:gd name="T18" fmla="*/ 80 w 280"/>
                <a:gd name="T19" fmla="*/ 15 h 220"/>
                <a:gd name="T20" fmla="*/ 80 w 280"/>
                <a:gd name="T21" fmla="*/ 40 h 220"/>
                <a:gd name="T22" fmla="*/ 71 w 280"/>
                <a:gd name="T23" fmla="*/ 40 h 220"/>
                <a:gd name="T24" fmla="*/ 54 w 280"/>
                <a:gd name="T25" fmla="*/ 49 h 220"/>
                <a:gd name="T26" fmla="*/ 0 w 280"/>
                <a:gd name="T27" fmla="*/ 160 h 220"/>
                <a:gd name="T28" fmla="*/ 0 w 280"/>
                <a:gd name="T29" fmla="*/ 200 h 220"/>
                <a:gd name="T30" fmla="*/ 20 w 280"/>
                <a:gd name="T31" fmla="*/ 220 h 220"/>
                <a:gd name="T32" fmla="*/ 260 w 280"/>
                <a:gd name="T33" fmla="*/ 220 h 220"/>
                <a:gd name="T34" fmla="*/ 280 w 280"/>
                <a:gd name="T35" fmla="*/ 200 h 220"/>
                <a:gd name="T36" fmla="*/ 280 w 280"/>
                <a:gd name="T37" fmla="*/ 162 h 220"/>
                <a:gd name="T38" fmla="*/ 226 w 280"/>
                <a:gd name="T39" fmla="*/ 48 h 220"/>
                <a:gd name="T40" fmla="*/ 210 w 280"/>
                <a:gd name="T41" fmla="*/ 40 h 220"/>
                <a:gd name="T42" fmla="*/ 140 w 280"/>
                <a:gd name="T43" fmla="*/ 200 h 220"/>
                <a:gd name="T44" fmla="*/ 80 w 280"/>
                <a:gd name="T45" fmla="*/ 140 h 220"/>
                <a:gd name="T46" fmla="*/ 140 w 280"/>
                <a:gd name="T47" fmla="*/ 80 h 220"/>
                <a:gd name="T48" fmla="*/ 200 w 280"/>
                <a:gd name="T49" fmla="*/ 140 h 220"/>
                <a:gd name="T50" fmla="*/ 140 w 280"/>
                <a:gd name="T51" fmla="*/ 2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0" h="220">
                  <a:moveTo>
                    <a:pt x="210" y="40"/>
                  </a:moveTo>
                  <a:cubicBezTo>
                    <a:pt x="200" y="40"/>
                    <a:pt x="200" y="40"/>
                    <a:pt x="200" y="40"/>
                  </a:cubicBezTo>
                  <a:cubicBezTo>
                    <a:pt x="200" y="15"/>
                    <a:pt x="200" y="15"/>
                    <a:pt x="200" y="15"/>
                  </a:cubicBezTo>
                  <a:cubicBezTo>
                    <a:pt x="200" y="7"/>
                    <a:pt x="191" y="0"/>
                    <a:pt x="180" y="0"/>
                  </a:cubicBezTo>
                  <a:cubicBezTo>
                    <a:pt x="169" y="0"/>
                    <a:pt x="160" y="7"/>
                    <a:pt x="160" y="15"/>
                  </a:cubicBezTo>
                  <a:cubicBezTo>
                    <a:pt x="160" y="40"/>
                    <a:pt x="160" y="40"/>
                    <a:pt x="160" y="40"/>
                  </a:cubicBezTo>
                  <a:cubicBezTo>
                    <a:pt x="120" y="40"/>
                    <a:pt x="120" y="40"/>
                    <a:pt x="120" y="40"/>
                  </a:cubicBezTo>
                  <a:cubicBezTo>
                    <a:pt x="120" y="15"/>
                    <a:pt x="120" y="15"/>
                    <a:pt x="120" y="15"/>
                  </a:cubicBezTo>
                  <a:cubicBezTo>
                    <a:pt x="120" y="7"/>
                    <a:pt x="111" y="0"/>
                    <a:pt x="100" y="0"/>
                  </a:cubicBezTo>
                  <a:cubicBezTo>
                    <a:pt x="89" y="0"/>
                    <a:pt x="80" y="7"/>
                    <a:pt x="80" y="15"/>
                  </a:cubicBezTo>
                  <a:cubicBezTo>
                    <a:pt x="80" y="40"/>
                    <a:pt x="80" y="40"/>
                    <a:pt x="80" y="40"/>
                  </a:cubicBezTo>
                  <a:cubicBezTo>
                    <a:pt x="71" y="40"/>
                    <a:pt x="71" y="40"/>
                    <a:pt x="71" y="40"/>
                  </a:cubicBezTo>
                  <a:cubicBezTo>
                    <a:pt x="64" y="40"/>
                    <a:pt x="58" y="43"/>
                    <a:pt x="54" y="49"/>
                  </a:cubicBezTo>
                  <a:cubicBezTo>
                    <a:pt x="39" y="72"/>
                    <a:pt x="0" y="133"/>
                    <a:pt x="0" y="160"/>
                  </a:cubicBezTo>
                  <a:cubicBezTo>
                    <a:pt x="0" y="200"/>
                    <a:pt x="0" y="200"/>
                    <a:pt x="0" y="200"/>
                  </a:cubicBezTo>
                  <a:cubicBezTo>
                    <a:pt x="0" y="211"/>
                    <a:pt x="9" y="220"/>
                    <a:pt x="20" y="220"/>
                  </a:cubicBezTo>
                  <a:cubicBezTo>
                    <a:pt x="260" y="220"/>
                    <a:pt x="260" y="220"/>
                    <a:pt x="260" y="220"/>
                  </a:cubicBezTo>
                  <a:cubicBezTo>
                    <a:pt x="271" y="220"/>
                    <a:pt x="280" y="211"/>
                    <a:pt x="280" y="200"/>
                  </a:cubicBezTo>
                  <a:cubicBezTo>
                    <a:pt x="280" y="183"/>
                    <a:pt x="280" y="162"/>
                    <a:pt x="280" y="162"/>
                  </a:cubicBezTo>
                  <a:cubicBezTo>
                    <a:pt x="280" y="127"/>
                    <a:pt x="241" y="70"/>
                    <a:pt x="226" y="48"/>
                  </a:cubicBezTo>
                  <a:cubicBezTo>
                    <a:pt x="222" y="43"/>
                    <a:pt x="216" y="40"/>
                    <a:pt x="210" y="40"/>
                  </a:cubicBezTo>
                  <a:close/>
                  <a:moveTo>
                    <a:pt x="140" y="200"/>
                  </a:moveTo>
                  <a:cubicBezTo>
                    <a:pt x="107" y="200"/>
                    <a:pt x="80" y="173"/>
                    <a:pt x="80" y="140"/>
                  </a:cubicBezTo>
                  <a:cubicBezTo>
                    <a:pt x="80" y="107"/>
                    <a:pt x="107" y="80"/>
                    <a:pt x="140" y="80"/>
                  </a:cubicBezTo>
                  <a:cubicBezTo>
                    <a:pt x="173" y="80"/>
                    <a:pt x="200" y="107"/>
                    <a:pt x="200" y="140"/>
                  </a:cubicBezTo>
                  <a:cubicBezTo>
                    <a:pt x="200" y="173"/>
                    <a:pt x="173" y="200"/>
                    <a:pt x="140"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mn-ea"/>
              </a:endParaRPr>
            </a:p>
          </p:txBody>
        </p:sp>
      </p:grpSp>
      <p:grpSp>
        <p:nvGrpSpPr>
          <p:cNvPr id="26" name="Group 135"/>
          <p:cNvGrpSpPr/>
          <p:nvPr/>
        </p:nvGrpSpPr>
        <p:grpSpPr>
          <a:xfrm>
            <a:off x="6188712" y="3565045"/>
            <a:ext cx="368538" cy="253976"/>
            <a:chOff x="3175" y="4763"/>
            <a:chExt cx="3130550" cy="2157412"/>
          </a:xfrm>
          <a:solidFill>
            <a:srgbClr val="007CD0"/>
          </a:solidFill>
        </p:grpSpPr>
        <p:sp>
          <p:nvSpPr>
            <p:cNvPr id="27" name="Freeform 65"/>
            <p:cNvSpPr>
              <a:spLocks/>
            </p:cNvSpPr>
            <p:nvPr/>
          </p:nvSpPr>
          <p:spPr bwMode="auto">
            <a:xfrm>
              <a:off x="387350" y="396875"/>
              <a:ext cx="917575" cy="833437"/>
            </a:xfrm>
            <a:custGeom>
              <a:avLst/>
              <a:gdLst>
                <a:gd name="T0" fmla="*/ 242 w 244"/>
                <a:gd name="T1" fmla="*/ 221 h 221"/>
                <a:gd name="T2" fmla="*/ 237 w 244"/>
                <a:gd name="T3" fmla="*/ 188 h 221"/>
                <a:gd name="T4" fmla="*/ 182 w 244"/>
                <a:gd name="T5" fmla="*/ 159 h 221"/>
                <a:gd name="T6" fmla="*/ 152 w 244"/>
                <a:gd name="T7" fmla="*/ 146 h 221"/>
                <a:gd name="T8" fmla="*/ 152 w 244"/>
                <a:gd name="T9" fmla="*/ 123 h 221"/>
                <a:gd name="T10" fmla="*/ 164 w 244"/>
                <a:gd name="T11" fmla="*/ 94 h 221"/>
                <a:gd name="T12" fmla="*/ 176 w 244"/>
                <a:gd name="T13" fmla="*/ 81 h 221"/>
                <a:gd name="T14" fmla="*/ 168 w 244"/>
                <a:gd name="T15" fmla="*/ 63 h 221"/>
                <a:gd name="T16" fmla="*/ 170 w 244"/>
                <a:gd name="T17" fmla="*/ 38 h 221"/>
                <a:gd name="T18" fmla="*/ 122 w 244"/>
                <a:gd name="T19" fmla="*/ 0 h 221"/>
                <a:gd name="T20" fmla="*/ 74 w 244"/>
                <a:gd name="T21" fmla="*/ 38 h 221"/>
                <a:gd name="T22" fmla="*/ 76 w 244"/>
                <a:gd name="T23" fmla="*/ 63 h 221"/>
                <a:gd name="T24" fmla="*/ 68 w 244"/>
                <a:gd name="T25" fmla="*/ 81 h 221"/>
                <a:gd name="T26" fmla="*/ 80 w 244"/>
                <a:gd name="T27" fmla="*/ 94 h 221"/>
                <a:gd name="T28" fmla="*/ 92 w 244"/>
                <a:gd name="T29" fmla="*/ 123 h 221"/>
                <a:gd name="T30" fmla="*/ 92 w 244"/>
                <a:gd name="T31" fmla="*/ 146 h 221"/>
                <a:gd name="T32" fmla="*/ 62 w 244"/>
                <a:gd name="T33" fmla="*/ 159 h 221"/>
                <a:gd name="T34" fmla="*/ 7 w 244"/>
                <a:gd name="T35" fmla="*/ 188 h 221"/>
                <a:gd name="T36" fmla="*/ 2 w 244"/>
                <a:gd name="T37" fmla="*/ 221 h 221"/>
                <a:gd name="T38" fmla="*/ 242 w 244"/>
                <a:gd name="T3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21">
                  <a:moveTo>
                    <a:pt x="242" y="221"/>
                  </a:moveTo>
                  <a:cubicBezTo>
                    <a:pt x="242" y="221"/>
                    <a:pt x="244" y="198"/>
                    <a:pt x="237" y="188"/>
                  </a:cubicBezTo>
                  <a:cubicBezTo>
                    <a:pt x="230" y="176"/>
                    <a:pt x="206" y="169"/>
                    <a:pt x="182" y="159"/>
                  </a:cubicBezTo>
                  <a:cubicBezTo>
                    <a:pt x="158" y="149"/>
                    <a:pt x="152" y="146"/>
                    <a:pt x="152" y="146"/>
                  </a:cubicBezTo>
                  <a:cubicBezTo>
                    <a:pt x="152" y="123"/>
                    <a:pt x="152" y="123"/>
                    <a:pt x="152" y="123"/>
                  </a:cubicBezTo>
                  <a:cubicBezTo>
                    <a:pt x="152" y="123"/>
                    <a:pt x="161" y="116"/>
                    <a:pt x="164" y="94"/>
                  </a:cubicBezTo>
                  <a:cubicBezTo>
                    <a:pt x="169" y="96"/>
                    <a:pt x="175" y="86"/>
                    <a:pt x="176" y="81"/>
                  </a:cubicBezTo>
                  <a:cubicBezTo>
                    <a:pt x="176" y="76"/>
                    <a:pt x="175" y="62"/>
                    <a:pt x="168" y="63"/>
                  </a:cubicBezTo>
                  <a:cubicBezTo>
                    <a:pt x="169" y="52"/>
                    <a:pt x="170" y="43"/>
                    <a:pt x="170" y="38"/>
                  </a:cubicBezTo>
                  <a:cubicBezTo>
                    <a:pt x="168" y="19"/>
                    <a:pt x="150" y="0"/>
                    <a:pt x="122" y="0"/>
                  </a:cubicBezTo>
                  <a:cubicBezTo>
                    <a:pt x="94" y="0"/>
                    <a:pt x="76" y="19"/>
                    <a:pt x="74" y="38"/>
                  </a:cubicBezTo>
                  <a:cubicBezTo>
                    <a:pt x="74" y="43"/>
                    <a:pt x="75" y="52"/>
                    <a:pt x="76" y="63"/>
                  </a:cubicBezTo>
                  <a:cubicBezTo>
                    <a:pt x="69" y="62"/>
                    <a:pt x="68" y="76"/>
                    <a:pt x="68" y="81"/>
                  </a:cubicBezTo>
                  <a:cubicBezTo>
                    <a:pt x="69" y="86"/>
                    <a:pt x="75" y="96"/>
                    <a:pt x="80" y="94"/>
                  </a:cubicBezTo>
                  <a:cubicBezTo>
                    <a:pt x="83" y="116"/>
                    <a:pt x="92" y="123"/>
                    <a:pt x="92" y="123"/>
                  </a:cubicBezTo>
                  <a:cubicBezTo>
                    <a:pt x="92" y="146"/>
                    <a:pt x="92" y="146"/>
                    <a:pt x="92" y="146"/>
                  </a:cubicBezTo>
                  <a:cubicBezTo>
                    <a:pt x="92" y="146"/>
                    <a:pt x="86" y="149"/>
                    <a:pt x="62" y="159"/>
                  </a:cubicBezTo>
                  <a:cubicBezTo>
                    <a:pt x="38" y="169"/>
                    <a:pt x="14" y="176"/>
                    <a:pt x="7" y="188"/>
                  </a:cubicBezTo>
                  <a:cubicBezTo>
                    <a:pt x="0" y="198"/>
                    <a:pt x="2" y="221"/>
                    <a:pt x="2" y="221"/>
                  </a:cubicBezTo>
                  <a:lnTo>
                    <a:pt x="24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mn-ea"/>
              </a:endParaRPr>
            </a:p>
          </p:txBody>
        </p:sp>
        <p:sp>
          <p:nvSpPr>
            <p:cNvPr id="28" name="Rectangle 66"/>
            <p:cNvSpPr>
              <a:spLocks noChangeArrowheads="1"/>
            </p:cNvSpPr>
            <p:nvPr/>
          </p:nvSpPr>
          <p:spPr bwMode="auto">
            <a:xfrm>
              <a:off x="1568450" y="396875"/>
              <a:ext cx="782638"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mn-ea"/>
              </a:endParaRPr>
            </a:p>
          </p:txBody>
        </p:sp>
        <p:sp>
          <p:nvSpPr>
            <p:cNvPr id="29" name="Rectangle 67"/>
            <p:cNvSpPr>
              <a:spLocks noChangeArrowheads="1"/>
            </p:cNvSpPr>
            <p:nvPr/>
          </p:nvSpPr>
          <p:spPr bwMode="auto">
            <a:xfrm>
              <a:off x="1568450" y="788988"/>
              <a:ext cx="1174750"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mn-ea"/>
              </a:endParaRPr>
            </a:p>
          </p:txBody>
        </p:sp>
        <p:sp>
          <p:nvSpPr>
            <p:cNvPr id="30" name="Rectangle 68"/>
            <p:cNvSpPr>
              <a:spLocks noChangeArrowheads="1"/>
            </p:cNvSpPr>
            <p:nvPr/>
          </p:nvSpPr>
          <p:spPr bwMode="auto">
            <a:xfrm>
              <a:off x="1568450" y="1181100"/>
              <a:ext cx="979488"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mn-ea"/>
              </a:endParaRPr>
            </a:p>
          </p:txBody>
        </p:sp>
        <p:sp>
          <p:nvSpPr>
            <p:cNvPr id="31" name="Freeform 69"/>
            <p:cNvSpPr>
              <a:spLocks noEditPoints="1"/>
            </p:cNvSpPr>
            <p:nvPr/>
          </p:nvSpPr>
          <p:spPr bwMode="auto">
            <a:xfrm>
              <a:off x="3175" y="4763"/>
              <a:ext cx="3130550" cy="2157412"/>
            </a:xfrm>
            <a:custGeom>
              <a:avLst/>
              <a:gdLst>
                <a:gd name="T0" fmla="*/ 0 w 832"/>
                <a:gd name="T1" fmla="*/ 0 h 572"/>
                <a:gd name="T2" fmla="*/ 0 w 832"/>
                <a:gd name="T3" fmla="*/ 572 h 572"/>
                <a:gd name="T4" fmla="*/ 832 w 832"/>
                <a:gd name="T5" fmla="*/ 572 h 572"/>
                <a:gd name="T6" fmla="*/ 832 w 832"/>
                <a:gd name="T7" fmla="*/ 0 h 572"/>
                <a:gd name="T8" fmla="*/ 0 w 832"/>
                <a:gd name="T9" fmla="*/ 0 h 572"/>
                <a:gd name="T10" fmla="*/ 780 w 832"/>
                <a:gd name="T11" fmla="*/ 520 h 572"/>
                <a:gd name="T12" fmla="*/ 671 w 832"/>
                <a:gd name="T13" fmla="*/ 520 h 572"/>
                <a:gd name="T14" fmla="*/ 676 w 832"/>
                <a:gd name="T15" fmla="*/ 494 h 572"/>
                <a:gd name="T16" fmla="*/ 598 w 832"/>
                <a:gd name="T17" fmla="*/ 416 h 572"/>
                <a:gd name="T18" fmla="*/ 520 w 832"/>
                <a:gd name="T19" fmla="*/ 494 h 572"/>
                <a:gd name="T20" fmla="*/ 525 w 832"/>
                <a:gd name="T21" fmla="*/ 520 h 572"/>
                <a:gd name="T22" fmla="*/ 307 w 832"/>
                <a:gd name="T23" fmla="*/ 520 h 572"/>
                <a:gd name="T24" fmla="*/ 312 w 832"/>
                <a:gd name="T25" fmla="*/ 494 h 572"/>
                <a:gd name="T26" fmla="*/ 234 w 832"/>
                <a:gd name="T27" fmla="*/ 416 h 572"/>
                <a:gd name="T28" fmla="*/ 156 w 832"/>
                <a:gd name="T29" fmla="*/ 494 h 572"/>
                <a:gd name="T30" fmla="*/ 161 w 832"/>
                <a:gd name="T31" fmla="*/ 520 h 572"/>
                <a:gd name="T32" fmla="*/ 52 w 832"/>
                <a:gd name="T33" fmla="*/ 520 h 572"/>
                <a:gd name="T34" fmla="*/ 52 w 832"/>
                <a:gd name="T35" fmla="*/ 52 h 572"/>
                <a:gd name="T36" fmla="*/ 780 w 832"/>
                <a:gd name="T37" fmla="*/ 52 h 572"/>
                <a:gd name="T38" fmla="*/ 780 w 832"/>
                <a:gd name="T39" fmla="*/ 52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2" h="572">
                  <a:moveTo>
                    <a:pt x="0" y="0"/>
                  </a:moveTo>
                  <a:cubicBezTo>
                    <a:pt x="0" y="572"/>
                    <a:pt x="0" y="572"/>
                    <a:pt x="0" y="572"/>
                  </a:cubicBezTo>
                  <a:cubicBezTo>
                    <a:pt x="832" y="572"/>
                    <a:pt x="832" y="572"/>
                    <a:pt x="832" y="572"/>
                  </a:cubicBezTo>
                  <a:cubicBezTo>
                    <a:pt x="832" y="0"/>
                    <a:pt x="832" y="0"/>
                    <a:pt x="832" y="0"/>
                  </a:cubicBezTo>
                  <a:lnTo>
                    <a:pt x="0" y="0"/>
                  </a:lnTo>
                  <a:close/>
                  <a:moveTo>
                    <a:pt x="780" y="520"/>
                  </a:moveTo>
                  <a:cubicBezTo>
                    <a:pt x="671" y="520"/>
                    <a:pt x="671" y="520"/>
                    <a:pt x="671" y="520"/>
                  </a:cubicBezTo>
                  <a:cubicBezTo>
                    <a:pt x="674" y="512"/>
                    <a:pt x="676" y="503"/>
                    <a:pt x="676" y="494"/>
                  </a:cubicBezTo>
                  <a:cubicBezTo>
                    <a:pt x="676" y="451"/>
                    <a:pt x="641" y="416"/>
                    <a:pt x="598" y="416"/>
                  </a:cubicBezTo>
                  <a:cubicBezTo>
                    <a:pt x="555" y="416"/>
                    <a:pt x="520" y="451"/>
                    <a:pt x="520" y="494"/>
                  </a:cubicBezTo>
                  <a:cubicBezTo>
                    <a:pt x="520" y="503"/>
                    <a:pt x="522" y="512"/>
                    <a:pt x="525" y="520"/>
                  </a:cubicBezTo>
                  <a:cubicBezTo>
                    <a:pt x="307" y="520"/>
                    <a:pt x="307" y="520"/>
                    <a:pt x="307" y="520"/>
                  </a:cubicBezTo>
                  <a:cubicBezTo>
                    <a:pt x="310" y="512"/>
                    <a:pt x="312" y="503"/>
                    <a:pt x="312" y="494"/>
                  </a:cubicBezTo>
                  <a:cubicBezTo>
                    <a:pt x="312" y="451"/>
                    <a:pt x="277" y="416"/>
                    <a:pt x="234" y="416"/>
                  </a:cubicBezTo>
                  <a:cubicBezTo>
                    <a:pt x="191" y="416"/>
                    <a:pt x="156" y="451"/>
                    <a:pt x="156" y="494"/>
                  </a:cubicBezTo>
                  <a:cubicBezTo>
                    <a:pt x="156" y="503"/>
                    <a:pt x="158" y="512"/>
                    <a:pt x="161" y="520"/>
                  </a:cubicBezTo>
                  <a:cubicBezTo>
                    <a:pt x="52" y="520"/>
                    <a:pt x="52" y="520"/>
                    <a:pt x="52" y="520"/>
                  </a:cubicBezTo>
                  <a:cubicBezTo>
                    <a:pt x="52" y="52"/>
                    <a:pt x="52" y="52"/>
                    <a:pt x="52" y="52"/>
                  </a:cubicBezTo>
                  <a:cubicBezTo>
                    <a:pt x="780" y="52"/>
                    <a:pt x="780" y="52"/>
                    <a:pt x="780" y="52"/>
                  </a:cubicBezTo>
                  <a:lnTo>
                    <a:pt x="780" y="5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mn-ea"/>
              </a:endParaRPr>
            </a:p>
          </p:txBody>
        </p:sp>
      </p:grpSp>
      <p:sp>
        <p:nvSpPr>
          <p:cNvPr id="32" name="Freeform 73"/>
          <p:cNvSpPr>
            <a:spLocks/>
          </p:cNvSpPr>
          <p:nvPr/>
        </p:nvSpPr>
        <p:spPr bwMode="auto">
          <a:xfrm>
            <a:off x="6220815" y="1706249"/>
            <a:ext cx="304654" cy="303517"/>
          </a:xfrm>
          <a:custGeom>
            <a:avLst/>
            <a:gdLst>
              <a:gd name="T0" fmla="*/ 366 w 451"/>
              <a:gd name="T1" fmla="*/ 355 h 449"/>
              <a:gd name="T2" fmla="*/ 320 w 451"/>
              <a:gd name="T3" fmla="*/ 391 h 449"/>
              <a:gd name="T4" fmla="*/ 173 w 451"/>
              <a:gd name="T5" fmla="*/ 391 h 449"/>
              <a:gd name="T6" fmla="*/ 154 w 451"/>
              <a:gd name="T7" fmla="*/ 363 h 449"/>
              <a:gd name="T8" fmla="*/ 173 w 451"/>
              <a:gd name="T9" fmla="*/ 304 h 449"/>
              <a:gd name="T10" fmla="*/ 405 w 451"/>
              <a:gd name="T11" fmla="*/ 304 h 449"/>
              <a:gd name="T12" fmla="*/ 451 w 451"/>
              <a:gd name="T13" fmla="*/ 103 h 449"/>
              <a:gd name="T14" fmla="*/ 84 w 451"/>
              <a:gd name="T15" fmla="*/ 54 h 449"/>
              <a:gd name="T16" fmla="*/ 55 w 451"/>
              <a:gd name="T17" fmla="*/ 35 h 449"/>
              <a:gd name="T18" fmla="*/ 56 w 451"/>
              <a:gd name="T19" fmla="*/ 28 h 449"/>
              <a:gd name="T20" fmla="*/ 28 w 451"/>
              <a:gd name="T21" fmla="*/ 0 h 449"/>
              <a:gd name="T22" fmla="*/ 0 w 451"/>
              <a:gd name="T23" fmla="*/ 28 h 449"/>
              <a:gd name="T24" fmla="*/ 28 w 451"/>
              <a:gd name="T25" fmla="*/ 56 h 449"/>
              <a:gd name="T26" fmla="*/ 33 w 451"/>
              <a:gd name="T27" fmla="*/ 55 h 449"/>
              <a:gd name="T28" fmla="*/ 68 w 451"/>
              <a:gd name="T29" fmla="*/ 78 h 449"/>
              <a:gd name="T30" fmla="*/ 125 w 451"/>
              <a:gd name="T31" fmla="*/ 304 h 449"/>
              <a:gd name="T32" fmla="*/ 142 w 451"/>
              <a:gd name="T33" fmla="*/ 304 h 449"/>
              <a:gd name="T34" fmla="*/ 127 w 451"/>
              <a:gd name="T35" fmla="*/ 353 h 449"/>
              <a:gd name="T36" fmla="*/ 125 w 451"/>
              <a:gd name="T37" fmla="*/ 353 h 449"/>
              <a:gd name="T38" fmla="*/ 77 w 451"/>
              <a:gd name="T39" fmla="*/ 401 h 449"/>
              <a:gd name="T40" fmla="*/ 125 w 451"/>
              <a:gd name="T41" fmla="*/ 449 h 449"/>
              <a:gd name="T42" fmla="*/ 170 w 451"/>
              <a:gd name="T43" fmla="*/ 420 h 449"/>
              <a:gd name="T44" fmla="*/ 322 w 451"/>
              <a:gd name="T45" fmla="*/ 420 h 449"/>
              <a:gd name="T46" fmla="*/ 366 w 451"/>
              <a:gd name="T47" fmla="*/ 449 h 449"/>
              <a:gd name="T48" fmla="*/ 413 w 451"/>
              <a:gd name="T49" fmla="*/ 402 h 449"/>
              <a:gd name="T50" fmla="*/ 366 w 451"/>
              <a:gd name="T51" fmla="*/ 3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1" h="449">
                <a:moveTo>
                  <a:pt x="366" y="355"/>
                </a:moveTo>
                <a:cubicBezTo>
                  <a:pt x="343" y="355"/>
                  <a:pt x="325" y="371"/>
                  <a:pt x="320" y="391"/>
                </a:cubicBezTo>
                <a:cubicBezTo>
                  <a:pt x="173" y="391"/>
                  <a:pt x="173" y="391"/>
                  <a:pt x="173" y="391"/>
                </a:cubicBezTo>
                <a:cubicBezTo>
                  <a:pt x="170" y="380"/>
                  <a:pt x="164" y="370"/>
                  <a:pt x="154" y="363"/>
                </a:cubicBezTo>
                <a:cubicBezTo>
                  <a:pt x="173" y="304"/>
                  <a:pt x="173" y="304"/>
                  <a:pt x="173" y="304"/>
                </a:cubicBezTo>
                <a:cubicBezTo>
                  <a:pt x="405" y="304"/>
                  <a:pt x="405" y="304"/>
                  <a:pt x="405" y="304"/>
                </a:cubicBezTo>
                <a:cubicBezTo>
                  <a:pt x="451" y="103"/>
                  <a:pt x="451" y="103"/>
                  <a:pt x="451" y="103"/>
                </a:cubicBezTo>
                <a:cubicBezTo>
                  <a:pt x="84" y="54"/>
                  <a:pt x="84" y="54"/>
                  <a:pt x="84" y="54"/>
                </a:cubicBezTo>
                <a:cubicBezTo>
                  <a:pt x="55" y="35"/>
                  <a:pt x="55" y="35"/>
                  <a:pt x="55" y="35"/>
                </a:cubicBezTo>
                <a:cubicBezTo>
                  <a:pt x="56" y="28"/>
                  <a:pt x="56" y="28"/>
                  <a:pt x="56" y="28"/>
                </a:cubicBezTo>
                <a:cubicBezTo>
                  <a:pt x="56" y="13"/>
                  <a:pt x="43" y="0"/>
                  <a:pt x="28" y="0"/>
                </a:cubicBezTo>
                <a:cubicBezTo>
                  <a:pt x="12" y="0"/>
                  <a:pt x="0" y="13"/>
                  <a:pt x="0" y="28"/>
                </a:cubicBezTo>
                <a:cubicBezTo>
                  <a:pt x="0" y="44"/>
                  <a:pt x="12" y="56"/>
                  <a:pt x="28" y="56"/>
                </a:cubicBezTo>
                <a:cubicBezTo>
                  <a:pt x="33" y="55"/>
                  <a:pt x="33" y="55"/>
                  <a:pt x="33" y="55"/>
                </a:cubicBezTo>
                <a:cubicBezTo>
                  <a:pt x="68" y="78"/>
                  <a:pt x="68" y="78"/>
                  <a:pt x="68" y="78"/>
                </a:cubicBezTo>
                <a:cubicBezTo>
                  <a:pt x="125" y="304"/>
                  <a:pt x="125" y="304"/>
                  <a:pt x="125" y="304"/>
                </a:cubicBezTo>
                <a:cubicBezTo>
                  <a:pt x="142" y="304"/>
                  <a:pt x="142" y="304"/>
                  <a:pt x="142" y="304"/>
                </a:cubicBezTo>
                <a:cubicBezTo>
                  <a:pt x="127" y="353"/>
                  <a:pt x="127" y="353"/>
                  <a:pt x="127" y="353"/>
                </a:cubicBezTo>
                <a:cubicBezTo>
                  <a:pt x="125" y="353"/>
                  <a:pt x="125" y="353"/>
                  <a:pt x="125" y="353"/>
                </a:cubicBezTo>
                <a:cubicBezTo>
                  <a:pt x="99" y="353"/>
                  <a:pt x="77" y="374"/>
                  <a:pt x="77" y="401"/>
                </a:cubicBezTo>
                <a:cubicBezTo>
                  <a:pt x="77" y="428"/>
                  <a:pt x="99" y="449"/>
                  <a:pt x="125" y="449"/>
                </a:cubicBezTo>
                <a:cubicBezTo>
                  <a:pt x="145" y="449"/>
                  <a:pt x="162" y="437"/>
                  <a:pt x="170" y="420"/>
                </a:cubicBezTo>
                <a:cubicBezTo>
                  <a:pt x="322" y="420"/>
                  <a:pt x="322" y="420"/>
                  <a:pt x="322" y="420"/>
                </a:cubicBezTo>
                <a:cubicBezTo>
                  <a:pt x="329" y="437"/>
                  <a:pt x="346" y="449"/>
                  <a:pt x="366" y="449"/>
                </a:cubicBezTo>
                <a:cubicBezTo>
                  <a:pt x="392" y="449"/>
                  <a:pt x="413" y="428"/>
                  <a:pt x="413" y="402"/>
                </a:cubicBezTo>
                <a:cubicBezTo>
                  <a:pt x="413" y="376"/>
                  <a:pt x="392" y="355"/>
                  <a:pt x="366" y="355"/>
                </a:cubicBezTo>
                <a:close/>
              </a:path>
            </a:pathLst>
          </a:custGeom>
          <a:solidFill>
            <a:srgbClr val="007CD0"/>
          </a:solidFill>
          <a:ln>
            <a:noFill/>
          </a:ln>
        </p:spPr>
        <p:txBody>
          <a:bodyPr vert="horz" wrap="square" lIns="68580" tIns="34290" rIns="68580" bIns="34290" numCol="1" anchor="t" anchorCtr="0" compatLnSpc="1">
            <a:prstTxWarp prst="textNoShape">
              <a:avLst/>
            </a:prstTxWarp>
          </a:bodyPr>
          <a:lstStyle/>
          <a:p>
            <a:endParaRPr lang="id-ID">
              <a:latin typeface="+mn-ea"/>
            </a:endParaRPr>
          </a:p>
        </p:txBody>
      </p:sp>
      <p:grpSp>
        <p:nvGrpSpPr>
          <p:cNvPr id="33" name="组合 32"/>
          <p:cNvGrpSpPr/>
          <p:nvPr/>
        </p:nvGrpSpPr>
        <p:grpSpPr>
          <a:xfrm>
            <a:off x="2506734" y="1594206"/>
            <a:ext cx="715109" cy="715108"/>
            <a:chOff x="680580" y="1491630"/>
            <a:chExt cx="1479184" cy="1479182"/>
          </a:xfrm>
        </p:grpSpPr>
        <p:grpSp>
          <p:nvGrpSpPr>
            <p:cNvPr id="34" name="组合 33"/>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endParaRPr>
            </a:p>
          </p:txBody>
        </p:sp>
      </p:grpSp>
      <p:sp>
        <p:nvSpPr>
          <p:cNvPr id="38" name="Freeform 55"/>
          <p:cNvSpPr>
            <a:spLocks/>
          </p:cNvSpPr>
          <p:nvPr/>
        </p:nvSpPr>
        <p:spPr bwMode="auto">
          <a:xfrm>
            <a:off x="2696032" y="1709674"/>
            <a:ext cx="309119" cy="383084"/>
          </a:xfrm>
          <a:custGeom>
            <a:avLst/>
            <a:gdLst>
              <a:gd name="T0" fmla="*/ 2 w 491"/>
              <a:gd name="T1" fmla="*/ 370 h 608"/>
              <a:gd name="T2" fmla="*/ 49 w 491"/>
              <a:gd name="T3" fmla="*/ 332 h 608"/>
              <a:gd name="T4" fmla="*/ 112 w 491"/>
              <a:gd name="T5" fmla="*/ 338 h 608"/>
              <a:gd name="T6" fmla="*/ 112 w 491"/>
              <a:gd name="T7" fmla="*/ 337 h 608"/>
              <a:gd name="T8" fmla="*/ 62 w 491"/>
              <a:gd name="T9" fmla="*/ 331 h 608"/>
              <a:gd name="T10" fmla="*/ 29 w 491"/>
              <a:gd name="T11" fmla="*/ 285 h 608"/>
              <a:gd name="T12" fmla="*/ 71 w 491"/>
              <a:gd name="T13" fmla="*/ 247 h 608"/>
              <a:gd name="T14" fmla="*/ 238 w 491"/>
              <a:gd name="T15" fmla="*/ 264 h 608"/>
              <a:gd name="T16" fmla="*/ 262 w 491"/>
              <a:gd name="T17" fmla="*/ 264 h 608"/>
              <a:gd name="T18" fmla="*/ 254 w 491"/>
              <a:gd name="T19" fmla="*/ 124 h 608"/>
              <a:gd name="T20" fmla="*/ 350 w 491"/>
              <a:gd name="T21" fmla="*/ 47 h 608"/>
              <a:gd name="T22" fmla="*/ 355 w 491"/>
              <a:gd name="T23" fmla="*/ 168 h 608"/>
              <a:gd name="T24" fmla="*/ 440 w 491"/>
              <a:gd name="T25" fmla="*/ 342 h 608"/>
              <a:gd name="T26" fmla="*/ 491 w 491"/>
              <a:gd name="T27" fmla="*/ 368 h 608"/>
              <a:gd name="T28" fmla="*/ 491 w 491"/>
              <a:gd name="T29" fmla="*/ 579 h 608"/>
              <a:gd name="T30" fmla="*/ 292 w 491"/>
              <a:gd name="T31" fmla="*/ 608 h 608"/>
              <a:gd name="T32" fmla="*/ 166 w 491"/>
              <a:gd name="T33" fmla="*/ 595 h 608"/>
              <a:gd name="T34" fmla="*/ 62 w 491"/>
              <a:gd name="T35" fmla="*/ 584 h 608"/>
              <a:gd name="T36" fmla="*/ 33 w 491"/>
              <a:gd name="T37" fmla="*/ 539 h 608"/>
              <a:gd name="T38" fmla="*/ 59 w 491"/>
              <a:gd name="T39" fmla="*/ 502 h 608"/>
              <a:gd name="T40" fmla="*/ 45 w 491"/>
              <a:gd name="T41" fmla="*/ 500 h 608"/>
              <a:gd name="T42" fmla="*/ 12 w 491"/>
              <a:gd name="T43" fmla="*/ 454 h 608"/>
              <a:gd name="T44" fmla="*/ 45 w 491"/>
              <a:gd name="T45" fmla="*/ 417 h 608"/>
              <a:gd name="T46" fmla="*/ 40 w 491"/>
              <a:gd name="T47" fmla="*/ 416 h 608"/>
              <a:gd name="T48" fmla="*/ 2 w 491"/>
              <a:gd name="T49" fmla="*/ 37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1" h="608">
                <a:moveTo>
                  <a:pt x="2" y="370"/>
                </a:moveTo>
                <a:cubicBezTo>
                  <a:pt x="5" y="347"/>
                  <a:pt x="25" y="330"/>
                  <a:pt x="49" y="332"/>
                </a:cubicBezTo>
                <a:cubicBezTo>
                  <a:pt x="112" y="338"/>
                  <a:pt x="112" y="338"/>
                  <a:pt x="112" y="338"/>
                </a:cubicBezTo>
                <a:cubicBezTo>
                  <a:pt x="112" y="337"/>
                  <a:pt x="112" y="337"/>
                  <a:pt x="112" y="337"/>
                </a:cubicBezTo>
                <a:cubicBezTo>
                  <a:pt x="62" y="331"/>
                  <a:pt x="62" y="331"/>
                  <a:pt x="62" y="331"/>
                </a:cubicBezTo>
                <a:cubicBezTo>
                  <a:pt x="42" y="329"/>
                  <a:pt x="27" y="309"/>
                  <a:pt x="29" y="285"/>
                </a:cubicBezTo>
                <a:cubicBezTo>
                  <a:pt x="32" y="262"/>
                  <a:pt x="50" y="245"/>
                  <a:pt x="71" y="247"/>
                </a:cubicBezTo>
                <a:cubicBezTo>
                  <a:pt x="238" y="264"/>
                  <a:pt x="238" y="264"/>
                  <a:pt x="238" y="264"/>
                </a:cubicBezTo>
                <a:cubicBezTo>
                  <a:pt x="262" y="264"/>
                  <a:pt x="262" y="264"/>
                  <a:pt x="262" y="264"/>
                </a:cubicBezTo>
                <a:cubicBezTo>
                  <a:pt x="262" y="264"/>
                  <a:pt x="228" y="249"/>
                  <a:pt x="254" y="124"/>
                </a:cubicBezTo>
                <a:cubicBezTo>
                  <a:pt x="280" y="0"/>
                  <a:pt x="350" y="47"/>
                  <a:pt x="350" y="47"/>
                </a:cubicBezTo>
                <a:cubicBezTo>
                  <a:pt x="350" y="47"/>
                  <a:pt x="351" y="153"/>
                  <a:pt x="355" y="168"/>
                </a:cubicBezTo>
                <a:cubicBezTo>
                  <a:pt x="359" y="183"/>
                  <a:pt x="440" y="342"/>
                  <a:pt x="440" y="342"/>
                </a:cubicBezTo>
                <a:cubicBezTo>
                  <a:pt x="440" y="351"/>
                  <a:pt x="491" y="359"/>
                  <a:pt x="491" y="368"/>
                </a:cubicBezTo>
                <a:cubicBezTo>
                  <a:pt x="490" y="441"/>
                  <a:pt x="491" y="503"/>
                  <a:pt x="491" y="579"/>
                </a:cubicBezTo>
                <a:cubicBezTo>
                  <a:pt x="437" y="565"/>
                  <a:pt x="408" y="608"/>
                  <a:pt x="292" y="608"/>
                </a:cubicBezTo>
                <a:cubicBezTo>
                  <a:pt x="254" y="608"/>
                  <a:pt x="206" y="601"/>
                  <a:pt x="166" y="595"/>
                </a:cubicBezTo>
                <a:cubicBezTo>
                  <a:pt x="62" y="584"/>
                  <a:pt x="62" y="584"/>
                  <a:pt x="62" y="584"/>
                </a:cubicBezTo>
                <a:cubicBezTo>
                  <a:pt x="44" y="582"/>
                  <a:pt x="31" y="562"/>
                  <a:pt x="33" y="539"/>
                </a:cubicBezTo>
                <a:cubicBezTo>
                  <a:pt x="35" y="521"/>
                  <a:pt x="46" y="506"/>
                  <a:pt x="59" y="502"/>
                </a:cubicBezTo>
                <a:cubicBezTo>
                  <a:pt x="45" y="500"/>
                  <a:pt x="45" y="500"/>
                  <a:pt x="45" y="500"/>
                </a:cubicBezTo>
                <a:cubicBezTo>
                  <a:pt x="25" y="498"/>
                  <a:pt x="10" y="478"/>
                  <a:pt x="12" y="454"/>
                </a:cubicBezTo>
                <a:cubicBezTo>
                  <a:pt x="14" y="434"/>
                  <a:pt x="28" y="420"/>
                  <a:pt x="45" y="417"/>
                </a:cubicBezTo>
                <a:cubicBezTo>
                  <a:pt x="40" y="416"/>
                  <a:pt x="40" y="416"/>
                  <a:pt x="40" y="416"/>
                </a:cubicBezTo>
                <a:cubicBezTo>
                  <a:pt x="17" y="414"/>
                  <a:pt x="0" y="393"/>
                  <a:pt x="2" y="370"/>
                </a:cubicBezTo>
                <a:close/>
              </a:path>
            </a:pathLst>
          </a:custGeom>
          <a:solidFill>
            <a:srgbClr val="007CD0"/>
          </a:solidFill>
          <a:ln>
            <a:noFill/>
          </a:ln>
        </p:spPr>
        <p:txBody>
          <a:bodyPr vert="horz" wrap="square" lIns="68580" tIns="34290" rIns="68580" bIns="34290" numCol="1" anchor="t" anchorCtr="0" compatLnSpc="1">
            <a:prstTxWarp prst="textNoShape">
              <a:avLst/>
            </a:prstTxWarp>
          </a:bodyPr>
          <a:lstStyle/>
          <a:p>
            <a:endParaRPr lang="id-ID">
              <a:latin typeface="+mn-ea"/>
            </a:endParaRPr>
          </a:p>
        </p:txBody>
      </p:sp>
      <p:sp>
        <p:nvSpPr>
          <p:cNvPr id="39" name="TextBox 38"/>
          <p:cNvSpPr txBox="1"/>
          <p:nvPr/>
        </p:nvSpPr>
        <p:spPr>
          <a:xfrm>
            <a:off x="899592" y="3173854"/>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微软雅黑" panose="020B0503020204020204" pitchFamily="34" charset="-122"/>
                <a:ea typeface="微软雅黑" panose="020B0503020204020204" pitchFamily="34" charset="-122"/>
                <a:cs typeface="Calibri"/>
              </a:rPr>
              <a:t>填加标题</a:t>
            </a:r>
            <a:endParaRPr lang="en-US" sz="1600" b="1" dirty="0">
              <a:solidFill>
                <a:srgbClr val="007CD0"/>
              </a:solidFill>
              <a:latin typeface="微软雅黑" panose="020B0503020204020204" pitchFamily="34" charset="-122"/>
              <a:ea typeface="微软雅黑" panose="020B0503020204020204" pitchFamily="34" charset="-122"/>
              <a:cs typeface="Calibri"/>
            </a:endParaRPr>
          </a:p>
        </p:txBody>
      </p:sp>
      <p:sp>
        <p:nvSpPr>
          <p:cNvPr id="40" name="TextBox 39"/>
          <p:cNvSpPr txBox="1"/>
          <p:nvPr/>
        </p:nvSpPr>
        <p:spPr>
          <a:xfrm>
            <a:off x="755576" y="3478056"/>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微软雅黑" pitchFamily="34" charset="-122"/>
                <a:ea typeface="微软雅黑" panose="020B0503020204020204" pitchFamily="34" charset="-122"/>
              </a:rPr>
              <a:t>单击此处文本单击添加文本单击此处文本单击添加文本单击此处文本单击添加文本</a:t>
            </a:r>
            <a:endParaRPr lang="en-US" sz="1000" dirty="0">
              <a:solidFill>
                <a:schemeClr val="tx1">
                  <a:lumMod val="85000"/>
                  <a:lumOff val="15000"/>
                </a:schemeClr>
              </a:solidFill>
              <a:latin typeface="微软雅黑" panose="020B0503020204020204" pitchFamily="34" charset="-122"/>
              <a:ea typeface="微软雅黑" panose="020B0503020204020204" pitchFamily="34" charset="-122"/>
              <a:cs typeface="Calibri"/>
            </a:endParaRPr>
          </a:p>
        </p:txBody>
      </p:sp>
      <p:sp>
        <p:nvSpPr>
          <p:cNvPr id="41" name="TextBox 40"/>
          <p:cNvSpPr txBox="1"/>
          <p:nvPr/>
        </p:nvSpPr>
        <p:spPr>
          <a:xfrm>
            <a:off x="931459" y="1445662"/>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微软雅黑" panose="020B0503020204020204" pitchFamily="34" charset="-122"/>
                <a:ea typeface="微软雅黑" panose="020B0503020204020204" pitchFamily="34" charset="-122"/>
                <a:cs typeface="Calibri"/>
              </a:rPr>
              <a:t>填加标题</a:t>
            </a:r>
            <a:endParaRPr lang="en-US" sz="1600" b="1" dirty="0">
              <a:solidFill>
                <a:srgbClr val="007CD0"/>
              </a:solidFill>
              <a:latin typeface="微软雅黑" panose="020B0503020204020204" pitchFamily="34" charset="-122"/>
              <a:ea typeface="微软雅黑" panose="020B0503020204020204" pitchFamily="34" charset="-122"/>
              <a:cs typeface="Calibri"/>
            </a:endParaRPr>
          </a:p>
        </p:txBody>
      </p:sp>
      <p:sp>
        <p:nvSpPr>
          <p:cNvPr id="42" name="TextBox 41"/>
          <p:cNvSpPr txBox="1"/>
          <p:nvPr/>
        </p:nvSpPr>
        <p:spPr>
          <a:xfrm>
            <a:off x="755576" y="1749864"/>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微软雅黑" pitchFamily="34" charset="-122"/>
                <a:ea typeface="微软雅黑" panose="020B0503020204020204" pitchFamily="34" charset="-122"/>
              </a:rPr>
              <a:t>单击此处文本单击添加文本单击此处文本单击添加文本单击此处文本单击添加文本</a:t>
            </a:r>
            <a:endParaRPr lang="en-US" sz="1000" dirty="0">
              <a:solidFill>
                <a:schemeClr val="tx1">
                  <a:lumMod val="85000"/>
                  <a:lumOff val="15000"/>
                </a:schemeClr>
              </a:solidFill>
              <a:latin typeface="微软雅黑" panose="020B0503020204020204" pitchFamily="34" charset="-122"/>
              <a:ea typeface="微软雅黑" panose="020B0503020204020204" pitchFamily="34" charset="-122"/>
              <a:cs typeface="Calibri"/>
            </a:endParaRPr>
          </a:p>
        </p:txBody>
      </p:sp>
      <p:sp>
        <p:nvSpPr>
          <p:cNvPr id="43" name="TextBox 42"/>
          <p:cNvSpPr txBox="1"/>
          <p:nvPr/>
        </p:nvSpPr>
        <p:spPr>
          <a:xfrm>
            <a:off x="6372107" y="1388083"/>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微软雅黑" panose="020B0503020204020204" pitchFamily="34" charset="-122"/>
                <a:ea typeface="微软雅黑" panose="020B0503020204020204" pitchFamily="34" charset="-122"/>
                <a:cs typeface="Calibri"/>
              </a:rPr>
              <a:t>填加标题</a:t>
            </a:r>
            <a:endParaRPr lang="en-US" sz="1600" b="1" dirty="0">
              <a:solidFill>
                <a:srgbClr val="007CD0"/>
              </a:solidFill>
              <a:latin typeface="微软雅黑" panose="020B0503020204020204" pitchFamily="34" charset="-122"/>
              <a:ea typeface="微软雅黑" panose="020B0503020204020204" pitchFamily="34" charset="-122"/>
              <a:cs typeface="Calibri"/>
            </a:endParaRPr>
          </a:p>
        </p:txBody>
      </p:sp>
      <p:sp>
        <p:nvSpPr>
          <p:cNvPr id="44" name="TextBox 43"/>
          <p:cNvSpPr txBox="1"/>
          <p:nvPr/>
        </p:nvSpPr>
        <p:spPr>
          <a:xfrm>
            <a:off x="6874985" y="1692285"/>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微软雅黑" pitchFamily="34" charset="-122"/>
                <a:ea typeface="微软雅黑" panose="020B0503020204020204" pitchFamily="34" charset="-122"/>
              </a:rPr>
              <a:t>单击此处文本单击添加文本单击此处文本单击添加文本单击此处文本单击添加文本</a:t>
            </a:r>
            <a:endParaRPr lang="en-US" sz="1000" dirty="0">
              <a:solidFill>
                <a:schemeClr val="tx1">
                  <a:lumMod val="85000"/>
                  <a:lumOff val="15000"/>
                </a:schemeClr>
              </a:solidFill>
              <a:latin typeface="微软雅黑" panose="020B0503020204020204" pitchFamily="34" charset="-122"/>
              <a:ea typeface="微软雅黑" panose="020B0503020204020204" pitchFamily="34" charset="-122"/>
              <a:cs typeface="Calibri"/>
            </a:endParaRPr>
          </a:p>
        </p:txBody>
      </p:sp>
      <p:sp>
        <p:nvSpPr>
          <p:cNvPr id="45" name="TextBox 44"/>
          <p:cNvSpPr txBox="1"/>
          <p:nvPr/>
        </p:nvSpPr>
        <p:spPr>
          <a:xfrm>
            <a:off x="6393390" y="3188283"/>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微软雅黑" panose="020B0503020204020204" pitchFamily="34" charset="-122"/>
                <a:ea typeface="微软雅黑" panose="020B0503020204020204" pitchFamily="34" charset="-122"/>
                <a:cs typeface="Calibri"/>
              </a:rPr>
              <a:t>填加标题</a:t>
            </a:r>
            <a:endParaRPr lang="en-US" sz="1600" b="1" dirty="0">
              <a:solidFill>
                <a:srgbClr val="007CD0"/>
              </a:solidFill>
              <a:latin typeface="微软雅黑" panose="020B0503020204020204" pitchFamily="34" charset="-122"/>
              <a:ea typeface="微软雅黑" panose="020B0503020204020204" pitchFamily="34" charset="-122"/>
              <a:cs typeface="Calibri"/>
            </a:endParaRPr>
          </a:p>
        </p:txBody>
      </p:sp>
      <p:sp>
        <p:nvSpPr>
          <p:cNvPr id="46" name="TextBox 45"/>
          <p:cNvSpPr txBox="1"/>
          <p:nvPr/>
        </p:nvSpPr>
        <p:spPr>
          <a:xfrm>
            <a:off x="6857781" y="3492485"/>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微软雅黑" pitchFamily="34" charset="-122"/>
                <a:ea typeface="微软雅黑" panose="020B0503020204020204" pitchFamily="34" charset="-122"/>
              </a:rPr>
              <a:t>单击此处文本单击添加文本单击此处文本单击添加文本单击此处文本单击添加文本</a:t>
            </a:r>
            <a:endParaRPr lang="en-US" sz="1000" dirty="0">
              <a:solidFill>
                <a:schemeClr val="tx1">
                  <a:lumMod val="85000"/>
                  <a:lumOff val="15000"/>
                </a:schemeClr>
              </a:solidFill>
              <a:latin typeface="微软雅黑" panose="020B0503020204020204" pitchFamily="34" charset="-122"/>
              <a:ea typeface="微软雅黑" panose="020B0503020204020204" pitchFamily="34" charset="-122"/>
              <a:cs typeface="Calibri"/>
            </a:endParaRPr>
          </a:p>
        </p:txBody>
      </p:sp>
      <p:grpSp>
        <p:nvGrpSpPr>
          <p:cNvPr id="47" name="组合 46"/>
          <p:cNvGrpSpPr/>
          <p:nvPr/>
        </p:nvGrpSpPr>
        <p:grpSpPr>
          <a:xfrm>
            <a:off x="3707904" y="1759162"/>
            <a:ext cx="2011893" cy="2011893"/>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椭圆 4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49"/>
          <p:cNvSpPr txBox="1"/>
          <p:nvPr/>
        </p:nvSpPr>
        <p:spPr>
          <a:xfrm>
            <a:off x="4045398" y="2405069"/>
            <a:ext cx="1400809" cy="86177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800" b="1" dirty="0">
                <a:solidFill>
                  <a:srgbClr val="007CD0"/>
                </a:solidFill>
              </a:rPr>
              <a:t>标题</a:t>
            </a:r>
            <a:endParaRPr lang="en-US" altLang="zh-CN" sz="2800" b="1" dirty="0">
              <a:solidFill>
                <a:srgbClr val="007CD0"/>
              </a:solidFill>
            </a:endParaRPr>
          </a:p>
          <a:p>
            <a:pPr algn="ctr">
              <a:lnSpc>
                <a:spcPct val="100000"/>
              </a:lnSpc>
            </a:pPr>
            <a:r>
              <a:rPr lang="zh-CN" altLang="en-US" sz="2800" b="1" dirty="0">
                <a:solidFill>
                  <a:srgbClr val="007CD0"/>
                </a:solidFill>
              </a:rPr>
              <a:t>内容</a:t>
            </a:r>
            <a:endParaRPr lang="en-US" altLang="zh-CN" sz="2800" b="1" dirty="0">
              <a:solidFill>
                <a:srgbClr val="007CD0"/>
              </a:solidFill>
            </a:endParaRPr>
          </a:p>
        </p:txBody>
      </p:sp>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42"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1500"/>
                                        <p:tgtEl>
                                          <p:spTgt spid="47"/>
                                        </p:tgtEl>
                                      </p:cBhvr>
                                    </p:animEffect>
                                    <p:anim calcmode="lin" valueType="num">
                                      <p:cBhvr>
                                        <p:cTn id="24" dur="1500" fill="hold"/>
                                        <p:tgtEl>
                                          <p:spTgt spid="47"/>
                                        </p:tgtEl>
                                        <p:attrNameLst>
                                          <p:attrName>ppt_x</p:attrName>
                                        </p:attrNameLst>
                                      </p:cBhvr>
                                      <p:tavLst>
                                        <p:tav tm="0">
                                          <p:val>
                                            <p:strVal val="#ppt_x"/>
                                          </p:val>
                                        </p:tav>
                                        <p:tav tm="100000">
                                          <p:val>
                                            <p:strVal val="#ppt_x"/>
                                          </p:val>
                                        </p:tav>
                                      </p:tavLst>
                                    </p:anim>
                                    <p:anim calcmode="lin" valueType="num">
                                      <p:cBhvr>
                                        <p:cTn id="25" dur="1500" fill="hold"/>
                                        <p:tgtEl>
                                          <p:spTgt spid="47"/>
                                        </p:tgtEl>
                                        <p:attrNameLst>
                                          <p:attrName>ppt_y</p:attrName>
                                        </p:attrNameLst>
                                      </p:cBhvr>
                                      <p:tavLst>
                                        <p:tav tm="0">
                                          <p:val>
                                            <p:strVal val="#ppt_y+.1"/>
                                          </p:val>
                                        </p:tav>
                                        <p:tav tm="100000">
                                          <p:val>
                                            <p:strVal val="#ppt_y"/>
                                          </p:val>
                                        </p:tav>
                                      </p:tavLst>
                                    </p:anim>
                                  </p:childTnLst>
                                </p:cTn>
                              </p:par>
                            </p:childTnLst>
                          </p:cTn>
                        </p:par>
                        <p:par>
                          <p:cTn id="26" fill="hold">
                            <p:stCondLst>
                              <p:cond delay="2860"/>
                            </p:stCondLst>
                            <p:childTnLst>
                              <p:par>
                                <p:cTn id="27" presetID="53" presetClass="entr" presetSubtype="16"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Effect transition="in" filter="fade">
                                      <p:cBhvr>
                                        <p:cTn id="31" dur="500"/>
                                        <p:tgtEl>
                                          <p:spTgt spid="50"/>
                                        </p:tgtEl>
                                      </p:cBhvr>
                                    </p:animEffect>
                                  </p:childTnLst>
                                </p:cTn>
                              </p:par>
                            </p:childTnLst>
                          </p:cTn>
                        </p:par>
                        <p:par>
                          <p:cTn id="32" fill="hold">
                            <p:stCondLst>
                              <p:cond delay="3360"/>
                            </p:stCondLst>
                            <p:childTnLst>
                              <p:par>
                                <p:cTn id="33" presetID="53" presetClass="entr" presetSubtype="16"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childTnLst>
                          </p:cTn>
                        </p:par>
                        <p:par>
                          <p:cTn id="38" fill="hold">
                            <p:stCondLst>
                              <p:cond delay="3860"/>
                            </p:stCondLst>
                            <p:childTnLst>
                              <p:par>
                                <p:cTn id="39" presetID="53" presetClass="entr" presetSubtype="16"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500" fill="hold"/>
                                        <p:tgtEl>
                                          <p:spTgt spid="38"/>
                                        </p:tgtEl>
                                        <p:attrNameLst>
                                          <p:attrName>ppt_w</p:attrName>
                                        </p:attrNameLst>
                                      </p:cBhvr>
                                      <p:tavLst>
                                        <p:tav tm="0">
                                          <p:val>
                                            <p:fltVal val="0"/>
                                          </p:val>
                                        </p:tav>
                                        <p:tav tm="100000">
                                          <p:val>
                                            <p:strVal val="#ppt_w"/>
                                          </p:val>
                                        </p:tav>
                                      </p:tavLst>
                                    </p:anim>
                                    <p:anim calcmode="lin" valueType="num">
                                      <p:cBhvr>
                                        <p:cTn id="42" dur="500" fill="hold"/>
                                        <p:tgtEl>
                                          <p:spTgt spid="38"/>
                                        </p:tgtEl>
                                        <p:attrNameLst>
                                          <p:attrName>ppt_h</p:attrName>
                                        </p:attrNameLst>
                                      </p:cBhvr>
                                      <p:tavLst>
                                        <p:tav tm="0">
                                          <p:val>
                                            <p:fltVal val="0"/>
                                          </p:val>
                                        </p:tav>
                                        <p:tav tm="100000">
                                          <p:val>
                                            <p:strVal val="#ppt_h"/>
                                          </p:val>
                                        </p:tav>
                                      </p:tavLst>
                                    </p:anim>
                                    <p:animEffect transition="in" filter="fade">
                                      <p:cBhvr>
                                        <p:cTn id="43" dur="500"/>
                                        <p:tgtEl>
                                          <p:spTgt spid="38"/>
                                        </p:tgtEl>
                                      </p:cBhvr>
                                    </p:animEffect>
                                  </p:childTnLst>
                                </p:cTn>
                              </p:par>
                            </p:childTnLst>
                          </p:cTn>
                        </p:par>
                        <p:par>
                          <p:cTn id="44" fill="hold">
                            <p:stCondLst>
                              <p:cond delay="4360"/>
                            </p:stCondLst>
                            <p:childTnLst>
                              <p:par>
                                <p:cTn id="45" presetID="53" presetClass="entr" presetSubtype="16"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par>
                          <p:cTn id="50" fill="hold">
                            <p:stCondLst>
                              <p:cond delay="4860"/>
                            </p:stCondLst>
                            <p:childTnLst>
                              <p:par>
                                <p:cTn id="51" presetID="53" presetClass="entr" presetSubtype="16"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childTnLst>
                          </p:cTn>
                        </p:par>
                        <p:par>
                          <p:cTn id="56" fill="hold">
                            <p:stCondLst>
                              <p:cond delay="5360"/>
                            </p:stCondLst>
                            <p:childTnLst>
                              <p:par>
                                <p:cTn id="57" presetID="53" presetClass="entr" presetSubtype="16"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par>
                          <p:cTn id="62" fill="hold">
                            <p:stCondLst>
                              <p:cond delay="5860"/>
                            </p:stCondLst>
                            <p:childTnLst>
                              <p:par>
                                <p:cTn id="63" presetID="53" presetClass="entr" presetSubtype="16"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fltVal val="0"/>
                                          </p:val>
                                        </p:tav>
                                        <p:tav tm="100000">
                                          <p:val>
                                            <p:strVal val="#ppt_w"/>
                                          </p:val>
                                        </p:tav>
                                      </p:tavLst>
                                    </p:anim>
                                    <p:anim calcmode="lin" valueType="num">
                                      <p:cBhvr>
                                        <p:cTn id="66" dur="500" fill="hold"/>
                                        <p:tgtEl>
                                          <p:spTgt spid="22"/>
                                        </p:tgtEl>
                                        <p:attrNameLst>
                                          <p:attrName>ppt_h</p:attrName>
                                        </p:attrNameLst>
                                      </p:cBhvr>
                                      <p:tavLst>
                                        <p:tav tm="0">
                                          <p:val>
                                            <p:fltVal val="0"/>
                                          </p:val>
                                        </p:tav>
                                        <p:tav tm="100000">
                                          <p:val>
                                            <p:strVal val="#ppt_h"/>
                                          </p:val>
                                        </p:tav>
                                      </p:tavLst>
                                    </p:anim>
                                    <p:animEffect transition="in" filter="fade">
                                      <p:cBhvr>
                                        <p:cTn id="67" dur="500"/>
                                        <p:tgtEl>
                                          <p:spTgt spid="22"/>
                                        </p:tgtEl>
                                      </p:cBhvr>
                                    </p:animEffect>
                                  </p:childTnLst>
                                </p:cTn>
                              </p:par>
                            </p:childTnLst>
                          </p:cTn>
                        </p:par>
                        <p:par>
                          <p:cTn id="68" fill="hold">
                            <p:stCondLst>
                              <p:cond delay="6360"/>
                            </p:stCondLst>
                            <p:childTnLst>
                              <p:par>
                                <p:cTn id="69" presetID="53" presetClass="entr" presetSubtype="16"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p:cTn id="71" dur="500" fill="hold"/>
                                        <p:tgtEl>
                                          <p:spTgt spid="5"/>
                                        </p:tgtEl>
                                        <p:attrNameLst>
                                          <p:attrName>ppt_w</p:attrName>
                                        </p:attrNameLst>
                                      </p:cBhvr>
                                      <p:tavLst>
                                        <p:tav tm="0">
                                          <p:val>
                                            <p:fltVal val="0"/>
                                          </p:val>
                                        </p:tav>
                                        <p:tav tm="100000">
                                          <p:val>
                                            <p:strVal val="#ppt_w"/>
                                          </p:val>
                                        </p:tav>
                                      </p:tavLst>
                                    </p:anim>
                                    <p:anim calcmode="lin" valueType="num">
                                      <p:cBhvr>
                                        <p:cTn id="72" dur="500" fill="hold"/>
                                        <p:tgtEl>
                                          <p:spTgt spid="5"/>
                                        </p:tgtEl>
                                        <p:attrNameLst>
                                          <p:attrName>ppt_h</p:attrName>
                                        </p:attrNameLst>
                                      </p:cBhvr>
                                      <p:tavLst>
                                        <p:tav tm="0">
                                          <p:val>
                                            <p:fltVal val="0"/>
                                          </p:val>
                                        </p:tav>
                                        <p:tav tm="100000">
                                          <p:val>
                                            <p:strVal val="#ppt_h"/>
                                          </p:val>
                                        </p:tav>
                                      </p:tavLst>
                                    </p:anim>
                                    <p:animEffect transition="in" filter="fade">
                                      <p:cBhvr>
                                        <p:cTn id="73" dur="500"/>
                                        <p:tgtEl>
                                          <p:spTgt spid="5"/>
                                        </p:tgtEl>
                                      </p:cBhvr>
                                    </p:animEffect>
                                  </p:childTnLst>
                                </p:cTn>
                              </p:par>
                            </p:childTnLst>
                          </p:cTn>
                        </p:par>
                        <p:par>
                          <p:cTn id="74" fill="hold">
                            <p:stCondLst>
                              <p:cond delay="6860"/>
                            </p:stCondLst>
                            <p:childTnLst>
                              <p:par>
                                <p:cTn id="75" presetID="53" presetClass="entr" presetSubtype="16"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childTnLst>
                          </p:cTn>
                        </p:par>
                        <p:par>
                          <p:cTn id="80" fill="hold">
                            <p:stCondLst>
                              <p:cond delay="7360"/>
                            </p:stCondLst>
                            <p:childTnLst>
                              <p:par>
                                <p:cTn id="81" presetID="10" presetClass="entr" presetSubtype="0"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500"/>
                                        <p:tgtEl>
                                          <p:spTgt spid="4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2" grpId="0" animBg="1"/>
      <p:bldP spid="38" grpId="0" animBg="1"/>
      <p:bldP spid="39" grpId="0"/>
      <p:bldP spid="40" grpId="0"/>
      <p:bldP spid="41" grpId="0"/>
      <p:bldP spid="42" grpId="0"/>
      <p:bldP spid="43" grpId="0"/>
      <p:bldP spid="44" grpId="0"/>
      <p:bldP spid="45" grpId="0"/>
      <p:bldP spid="46" grpId="0"/>
      <p:bldP spid="5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1619672" y="843558"/>
            <a:ext cx="2982802" cy="2982802"/>
            <a:chOff x="1403648" y="1115468"/>
            <a:chExt cx="1294414" cy="1294414"/>
          </a:xfrm>
        </p:grpSpPr>
        <p:sp>
          <p:nvSpPr>
            <p:cNvPr id="6" name="椭圆 5"/>
            <p:cNvSpPr/>
            <p:nvPr/>
          </p:nvSpPr>
          <p:spPr>
            <a:xfrm>
              <a:off x="1539485" y="1259632"/>
              <a:ext cx="1022740" cy="10227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grpSp>
          <p:nvGrpSpPr>
            <p:cNvPr id="7" name="组合 6"/>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9" name="同心圆 8"/>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10" name="同心圆 9"/>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grpSp>
        <p:sp>
          <p:nvSpPr>
            <p:cNvPr id="8" name="TextBox 7"/>
            <p:cNvSpPr txBox="1"/>
            <p:nvPr/>
          </p:nvSpPr>
          <p:spPr>
            <a:xfrm>
              <a:off x="1695313" y="1545810"/>
              <a:ext cx="725958" cy="467469"/>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3200" dirty="0">
                  <a:solidFill>
                    <a:srgbClr val="007CD0"/>
                  </a:solidFill>
                  <a:effectLst/>
                  <a:latin typeface="微软雅黑" panose="020B0503020204020204" pitchFamily="34" charset="-122"/>
                  <a:ea typeface="微软雅黑" panose="020B0503020204020204" pitchFamily="34" charset="-122"/>
                </a:rPr>
                <a:t>添加</a:t>
              </a:r>
              <a:endParaRPr lang="en-US" altLang="zh-CN" sz="3200" dirty="0">
                <a:solidFill>
                  <a:srgbClr val="007CD0"/>
                </a:solidFill>
                <a:effectLst/>
                <a:latin typeface="微软雅黑" panose="020B0503020204020204" pitchFamily="34" charset="-122"/>
                <a:ea typeface="微软雅黑" panose="020B0503020204020204" pitchFamily="34" charset="-122"/>
              </a:endParaRPr>
            </a:p>
            <a:p>
              <a:r>
                <a:rPr lang="zh-CN" altLang="en-US" sz="3200" dirty="0">
                  <a:solidFill>
                    <a:srgbClr val="007CD0"/>
                  </a:solidFill>
                  <a:effectLst/>
                  <a:latin typeface="微软雅黑" panose="020B0503020204020204" pitchFamily="34" charset="-122"/>
                  <a:ea typeface="微软雅黑" panose="020B0503020204020204" pitchFamily="34" charset="-122"/>
                </a:rPr>
                <a:t>文本</a:t>
              </a:r>
            </a:p>
          </p:txBody>
        </p:sp>
      </p:grpSp>
      <p:grpSp>
        <p:nvGrpSpPr>
          <p:cNvPr id="11" name="组合 10"/>
          <p:cNvGrpSpPr/>
          <p:nvPr/>
        </p:nvGrpSpPr>
        <p:grpSpPr>
          <a:xfrm>
            <a:off x="467544" y="2552403"/>
            <a:ext cx="2036904" cy="2036900"/>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719228" y="2972902"/>
            <a:ext cx="1284820" cy="1284820"/>
            <a:chOff x="5760133" y="2274196"/>
            <a:chExt cx="1284820" cy="1284820"/>
          </a:xfrm>
          <a:solidFill>
            <a:srgbClr val="007CD0"/>
          </a:solidFill>
          <a:effectLst>
            <a:outerShdw blurRad="444500" dist="88900" dir="7440000" algn="tl" rotWithShape="0">
              <a:prstClr val="black">
                <a:alpha val="62000"/>
              </a:prstClr>
            </a:outerShdw>
          </a:effectLst>
        </p:grpSpPr>
        <p:sp>
          <p:nvSpPr>
            <p:cNvPr id="15" name="椭圆 14"/>
            <p:cNvSpPr/>
            <p:nvPr/>
          </p:nvSpPr>
          <p:spPr>
            <a:xfrm rot="1245109">
              <a:off x="5760133" y="2274196"/>
              <a:ext cx="1284820" cy="1284820"/>
            </a:xfrm>
            <a:prstGeom prst="ellipse">
              <a:avLst/>
            </a:pr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6" name="TextBox 15"/>
            <p:cNvSpPr txBox="1"/>
            <p:nvPr/>
          </p:nvSpPr>
          <p:spPr>
            <a:xfrm flipH="1">
              <a:off x="6101415" y="2634973"/>
              <a:ext cx="631932" cy="584775"/>
            </a:xfrm>
            <a:prstGeom prst="rect">
              <a:avLst/>
            </a:prstGeom>
            <a:grpFill/>
            <a:ln>
              <a:noFill/>
            </a:ln>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normalizeH="0" baseline="0" noProof="0" dirty="0">
                  <a:ln>
                    <a:noFill/>
                  </a:ln>
                  <a:effectLst/>
                  <a:uLnTx/>
                  <a:uFillTx/>
                  <a:latin typeface="微软雅黑" panose="020B0503020204020204" pitchFamily="34" charset="-122"/>
                </a:rPr>
                <a:t>添加</a:t>
              </a:r>
              <a:endParaRPr kumimoji="0" lang="en-US" altLang="zh-CN" sz="1600" b="1" i="0" u="none" strike="noStrike" kern="0" normalizeH="0" baseline="0" noProof="0" dirty="0">
                <a:ln>
                  <a:noFill/>
                </a:ln>
                <a:effectLst/>
                <a:uLnTx/>
                <a:uFillTx/>
                <a:latin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a:ln>
                    <a:noFill/>
                  </a:ln>
                  <a:effectLst/>
                  <a:latin typeface="微软雅黑" panose="020B0503020204020204" pitchFamily="34" charset="-122"/>
                </a:rPr>
                <a:t>文本</a:t>
              </a:r>
              <a:endParaRPr kumimoji="0" lang="zh-CN" altLang="en-US" sz="1600" b="1" i="0" u="none" strike="noStrike" kern="0" normalizeH="0" baseline="0" noProof="0" dirty="0">
                <a:ln>
                  <a:noFill/>
                </a:ln>
                <a:effectLst/>
                <a:uLnTx/>
                <a:uFillTx/>
                <a:latin typeface="微软雅黑" panose="020B0503020204020204" pitchFamily="34" charset="-122"/>
              </a:endParaRPr>
            </a:p>
          </p:txBody>
        </p:sp>
      </p:grpSp>
      <p:sp>
        <p:nvSpPr>
          <p:cNvPr id="17" name="TextBox 16"/>
          <p:cNvSpPr txBox="1"/>
          <p:nvPr/>
        </p:nvSpPr>
        <p:spPr>
          <a:xfrm>
            <a:off x="1149056" y="3011347"/>
            <a:ext cx="697627" cy="400110"/>
          </a:xfrm>
          <a:prstGeom prst="rect">
            <a:avLst/>
          </a:prstGeom>
          <a:noFill/>
        </p:spPr>
        <p:txBody>
          <a:bodyPr wrap="none" rtlCol="0">
            <a:spAutoFit/>
          </a:bodyPr>
          <a:lstStyle/>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标题</a:t>
            </a:r>
          </a:p>
        </p:txBody>
      </p:sp>
      <p:sp>
        <p:nvSpPr>
          <p:cNvPr id="18" name="TextBox 42"/>
          <p:cNvSpPr txBox="1"/>
          <p:nvPr/>
        </p:nvSpPr>
        <p:spPr>
          <a:xfrm>
            <a:off x="752142" y="3484522"/>
            <a:ext cx="1467707" cy="553998"/>
          </a:xfrm>
          <a:prstGeom prst="rect">
            <a:avLst/>
          </a:prstGeom>
          <a:noFill/>
        </p:spPr>
        <p:txBody>
          <a:bodyPr wrap="square" rtlCol="0">
            <a:spAutoFit/>
          </a:bodyPr>
          <a:lstStyle/>
          <a:p>
            <a:pPr algn="ct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单击此处添加文本</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单击此处添加文本</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rPr>
              <a:t>单击此处添加文本</a:t>
            </a: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19" name="图片 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39940" y="1121935"/>
            <a:ext cx="2622561" cy="156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0"/>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39939" y="2800432"/>
            <a:ext cx="2622561" cy="175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1860"/>
                            </p:stCondLst>
                            <p:childTnLst>
                              <p:par>
                                <p:cTn id="27" presetID="53" presetClass="entr" presetSubtype="16"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360"/>
                            </p:stCondLst>
                            <p:childTnLst>
                              <p:par>
                                <p:cTn id="33" presetID="53" presetClass="entr" presetSubtype="52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anim calcmode="lin" valueType="num">
                                      <p:cBhvr>
                                        <p:cTn id="38" dur="500" fill="hold"/>
                                        <p:tgtEl>
                                          <p:spTgt spid="11"/>
                                        </p:tgtEl>
                                        <p:attrNameLst>
                                          <p:attrName>ppt_x</p:attrName>
                                        </p:attrNameLst>
                                      </p:cBhvr>
                                      <p:tavLst>
                                        <p:tav tm="0">
                                          <p:val>
                                            <p:fltVal val="0.5"/>
                                          </p:val>
                                        </p:tav>
                                        <p:tav tm="100000">
                                          <p:val>
                                            <p:strVal val="#ppt_x"/>
                                          </p:val>
                                        </p:tav>
                                      </p:tavLst>
                                    </p:anim>
                                    <p:anim calcmode="lin" valueType="num">
                                      <p:cBhvr>
                                        <p:cTn id="39" dur="500" fill="hold"/>
                                        <p:tgtEl>
                                          <p:spTgt spid="11"/>
                                        </p:tgtEl>
                                        <p:attrNameLst>
                                          <p:attrName>ppt_y</p:attrName>
                                        </p:attrNameLst>
                                      </p:cBhvr>
                                      <p:tavLst>
                                        <p:tav tm="0">
                                          <p:val>
                                            <p:fltVal val="0.5"/>
                                          </p:val>
                                        </p:tav>
                                        <p:tav tm="100000">
                                          <p:val>
                                            <p:strVal val="#ppt_y"/>
                                          </p:val>
                                        </p:tav>
                                      </p:tavLst>
                                    </p:anim>
                                  </p:childTnLst>
                                </p:cTn>
                              </p:par>
                            </p:childTnLst>
                          </p:cTn>
                        </p:par>
                        <p:par>
                          <p:cTn id="40" fill="hold">
                            <p:stCondLst>
                              <p:cond delay="286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3360"/>
                            </p:stCondLst>
                            <p:childTnLst>
                              <p:par>
                                <p:cTn id="48" presetID="42"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2788781" y="1419622"/>
            <a:ext cx="2846358" cy="2846358"/>
            <a:chOff x="304800" y="673100"/>
            <a:chExt cx="4000500" cy="4000500"/>
          </a:xfrm>
          <a:effectLst>
            <a:outerShdw blurRad="444500" dist="254000" dir="8100000" algn="tr" rotWithShape="0">
              <a:prstClr val="black">
                <a:alpha val="50000"/>
              </a:prstClr>
            </a:outerShdw>
          </a:effectLst>
        </p:grpSpPr>
        <p:sp>
          <p:nvSpPr>
            <p:cNvPr id="6" name="同心圆 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716016" y="1448616"/>
            <a:ext cx="623903" cy="623903"/>
            <a:chOff x="304800" y="673100"/>
            <a:chExt cx="4000500" cy="4000500"/>
          </a:xfrm>
          <a:effectLst>
            <a:outerShdw blurRad="317500" dist="1905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7CD0"/>
                </a:solidFill>
                <a:latin typeface="微软雅黑" pitchFamily="34" charset="-122"/>
                <a:ea typeface="微软雅黑" pitchFamily="34" charset="-122"/>
              </a:endParaRPr>
            </a:p>
          </p:txBody>
        </p:sp>
        <p:sp>
          <p:nvSpPr>
            <p:cNvPr id="10" name="椭圆 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7CD0"/>
                  </a:solidFill>
                  <a:latin typeface="微软雅黑" pitchFamily="34" charset="-122"/>
                  <a:ea typeface="微软雅黑" pitchFamily="34" charset="-122"/>
                </a:rPr>
                <a:t>1</a:t>
              </a:r>
              <a:endParaRPr lang="zh-CN" altLang="en-US" sz="2500" b="1" dirty="0">
                <a:solidFill>
                  <a:srgbClr val="007CD0"/>
                </a:solidFill>
                <a:latin typeface="微软雅黑" pitchFamily="34" charset="-122"/>
                <a:ea typeface="微软雅黑" pitchFamily="34" charset="-122"/>
              </a:endParaRPr>
            </a:p>
          </p:txBody>
        </p:sp>
      </p:grpSp>
      <p:grpSp>
        <p:nvGrpSpPr>
          <p:cNvPr id="11" name="组合 10"/>
          <p:cNvGrpSpPr/>
          <p:nvPr/>
        </p:nvGrpSpPr>
        <p:grpSpPr>
          <a:xfrm>
            <a:off x="5261064" y="2488506"/>
            <a:ext cx="623903" cy="623903"/>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7CD0"/>
                </a:solidFill>
                <a:latin typeface="微软雅黑" pitchFamily="34" charset="-122"/>
                <a:ea typeface="微软雅黑" pitchFamily="34" charset="-122"/>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7CD0"/>
                  </a:solidFill>
                  <a:latin typeface="微软雅黑" pitchFamily="34" charset="-122"/>
                  <a:ea typeface="微软雅黑" pitchFamily="34" charset="-122"/>
                </a:rPr>
                <a:t>2</a:t>
              </a:r>
              <a:endParaRPr lang="zh-CN" altLang="en-US" sz="2500" b="1" dirty="0">
                <a:solidFill>
                  <a:srgbClr val="007CD0"/>
                </a:solidFill>
                <a:latin typeface="微软雅黑" pitchFamily="34" charset="-122"/>
                <a:ea typeface="微软雅黑" pitchFamily="34" charset="-122"/>
              </a:endParaRPr>
            </a:p>
          </p:txBody>
        </p:sp>
      </p:grpSp>
      <p:grpSp>
        <p:nvGrpSpPr>
          <p:cNvPr id="14" name="组合 13"/>
          <p:cNvGrpSpPr/>
          <p:nvPr/>
        </p:nvGrpSpPr>
        <p:grpSpPr>
          <a:xfrm>
            <a:off x="4716016" y="3579954"/>
            <a:ext cx="623903" cy="623903"/>
            <a:chOff x="304800" y="673100"/>
            <a:chExt cx="4000500" cy="4000500"/>
          </a:xfrm>
          <a:effectLst>
            <a:outerShdw blurRad="317500" dist="1905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7CD0"/>
                </a:solidFill>
                <a:latin typeface="微软雅黑" pitchFamily="34" charset="-122"/>
                <a:ea typeface="微软雅黑"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7CD0"/>
                  </a:solidFill>
                  <a:latin typeface="微软雅黑" pitchFamily="34" charset="-122"/>
                  <a:ea typeface="微软雅黑" pitchFamily="34" charset="-122"/>
                </a:rPr>
                <a:t>3</a:t>
              </a:r>
              <a:endParaRPr lang="zh-CN" altLang="en-US" sz="2500" b="1" dirty="0">
                <a:solidFill>
                  <a:srgbClr val="007CD0"/>
                </a:solidFill>
                <a:latin typeface="微软雅黑" pitchFamily="34" charset="-122"/>
                <a:ea typeface="微软雅黑" pitchFamily="34" charset="-122"/>
              </a:endParaRPr>
            </a:p>
          </p:txBody>
        </p:sp>
      </p:grpSp>
      <p:sp>
        <p:nvSpPr>
          <p:cNvPr id="17" name="TextBox 16"/>
          <p:cNvSpPr txBox="1"/>
          <p:nvPr/>
        </p:nvSpPr>
        <p:spPr>
          <a:xfrm>
            <a:off x="5611772" y="1476863"/>
            <a:ext cx="2200588" cy="577081"/>
          </a:xfrm>
          <a:prstGeom prst="rect">
            <a:avLst/>
          </a:prstGeom>
          <a:noFill/>
        </p:spPr>
        <p:txBody>
          <a:bodyPr wrap="square" lIns="0" tIns="0" rIns="0" bIns="0" rtlCol="0">
            <a:spAutoFit/>
          </a:bodyPr>
          <a:lstStyle/>
          <a:p>
            <a:pPr algn="just">
              <a:lnSpc>
                <a:spcPts val="1500"/>
              </a:lnSpc>
            </a:pPr>
            <a:r>
              <a:rPr lang="zh-CN" altLang="en-US" sz="1000" dirty="0">
                <a:latin typeface="微软雅黑" pitchFamily="34" charset="-122"/>
                <a:ea typeface="微软雅黑" pitchFamily="34" charset="-122"/>
              </a:rPr>
              <a:t>点击输入简要文字内容，文字内容需概括精炼，不用多余的文字修饰，言简意赅的说明分项内容</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a:t>
            </a:r>
            <a:endParaRPr lang="en-US" altLang="zh-CN" sz="1000" dirty="0">
              <a:latin typeface="微软雅黑" pitchFamily="34" charset="-122"/>
              <a:ea typeface="微软雅黑" pitchFamily="34" charset="-122"/>
            </a:endParaRPr>
          </a:p>
        </p:txBody>
      </p:sp>
      <p:sp>
        <p:nvSpPr>
          <p:cNvPr id="18" name="TextBox 17"/>
          <p:cNvSpPr txBox="1"/>
          <p:nvPr/>
        </p:nvSpPr>
        <p:spPr>
          <a:xfrm>
            <a:off x="6043820" y="2516931"/>
            <a:ext cx="2200588" cy="577081"/>
          </a:xfrm>
          <a:prstGeom prst="rect">
            <a:avLst/>
          </a:prstGeom>
          <a:noFill/>
        </p:spPr>
        <p:txBody>
          <a:bodyPr wrap="square" lIns="0" tIns="0" rIns="0" bIns="0" rtlCol="0">
            <a:spAutoFit/>
          </a:bodyPr>
          <a:lstStyle/>
          <a:p>
            <a:pPr algn="just">
              <a:lnSpc>
                <a:spcPts val="1500"/>
              </a:lnSpc>
            </a:pPr>
            <a:r>
              <a:rPr lang="zh-CN" altLang="en-US" sz="1000" dirty="0">
                <a:latin typeface="微软雅黑" pitchFamily="34" charset="-122"/>
                <a:ea typeface="微软雅黑" pitchFamily="34" charset="-122"/>
              </a:rPr>
              <a:t>点击输入简要文字内容，文字内容需概括精炼，不用多余的文字修饰，言简意赅的说明分项内容</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a:t>
            </a:r>
            <a:endParaRPr lang="en-US" altLang="zh-CN" sz="1000" dirty="0">
              <a:latin typeface="微软雅黑" pitchFamily="34" charset="-122"/>
              <a:ea typeface="微软雅黑" pitchFamily="34" charset="-122"/>
            </a:endParaRPr>
          </a:p>
        </p:txBody>
      </p:sp>
      <p:sp>
        <p:nvSpPr>
          <p:cNvPr id="19" name="TextBox 18"/>
          <p:cNvSpPr txBox="1"/>
          <p:nvPr/>
        </p:nvSpPr>
        <p:spPr>
          <a:xfrm>
            <a:off x="5558416" y="3631245"/>
            <a:ext cx="2200588" cy="577081"/>
          </a:xfrm>
          <a:prstGeom prst="rect">
            <a:avLst/>
          </a:prstGeom>
          <a:noFill/>
        </p:spPr>
        <p:txBody>
          <a:bodyPr wrap="square" lIns="0" tIns="0" rIns="0" bIns="0" rtlCol="0">
            <a:spAutoFit/>
          </a:bodyPr>
          <a:lstStyle/>
          <a:p>
            <a:pPr algn="just">
              <a:lnSpc>
                <a:spcPts val="1500"/>
              </a:lnSpc>
            </a:pPr>
            <a:r>
              <a:rPr lang="zh-CN" altLang="en-US" sz="1000" dirty="0">
                <a:latin typeface="微软雅黑" pitchFamily="34" charset="-122"/>
                <a:ea typeface="微软雅黑" pitchFamily="34" charset="-122"/>
              </a:rPr>
              <a:t>点击输入简要文字内容，文字内容需概括精炼，不用多余的文字修饰，言简意赅的说明分项内容</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a:t>
            </a:r>
            <a:endParaRPr lang="en-US" altLang="zh-CN" sz="1000" dirty="0">
              <a:latin typeface="微软雅黑" pitchFamily="34" charset="-122"/>
              <a:ea typeface="微软雅黑" pitchFamily="34" charset="-122"/>
            </a:endParaRPr>
          </a:p>
        </p:txBody>
      </p:sp>
      <p:sp>
        <p:nvSpPr>
          <p:cNvPr id="20" name="TextBox 19"/>
          <p:cNvSpPr txBox="1"/>
          <p:nvPr/>
        </p:nvSpPr>
        <p:spPr>
          <a:xfrm>
            <a:off x="3275855" y="2107471"/>
            <a:ext cx="1752111" cy="1373068"/>
          </a:xfrm>
          <a:prstGeom prst="rect">
            <a:avLst/>
          </a:prstGeom>
          <a:noFill/>
        </p:spPr>
        <p:txBody>
          <a:bodyPr wrap="square" lIns="0" tIns="0" rIns="0" bIns="0" rtlCol="0">
            <a:spAutoFit/>
          </a:bodyPr>
          <a:lstStyle/>
          <a:p>
            <a:pPr algn="just">
              <a:lnSpc>
                <a:spcPct val="130000"/>
              </a:lnSpc>
            </a:pPr>
            <a:r>
              <a:rPr lang="zh-CN" altLang="en-US" sz="1400" dirty="0">
                <a:latin typeface="微软雅黑" pitchFamily="34" charset="-122"/>
                <a:ea typeface="微软雅黑" pitchFamily="34" charset="-122"/>
              </a:rPr>
              <a:t>点击输入简要文字内容，文字内容需概括精炼，不用多余的文字修饰，言简意赅的说明分项内容</a:t>
            </a:r>
            <a:r>
              <a:rPr lang="en-US" altLang="zh-CN" sz="1400" dirty="0">
                <a:latin typeface="微软雅黑" pitchFamily="34" charset="-122"/>
                <a:ea typeface="微软雅黑" pitchFamily="34" charset="-122"/>
              </a:rPr>
              <a:t>……</a:t>
            </a:r>
          </a:p>
        </p:txBody>
      </p:sp>
      <p:pic>
        <p:nvPicPr>
          <p:cNvPr id="22" name="Picture 2" descr="C:\Users\zjd\Desktop\xpic10267.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3588" y="1885262"/>
            <a:ext cx="2659974" cy="311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1860"/>
                                </p:stCondLst>
                                <p:childTnLst>
                                  <p:par>
                                    <p:cTn id="26" presetID="2" presetClass="entr" presetSubtype="1" fill="hold" nodeType="afterEffect" p14:presetBounceEnd="44000">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14:bounceEnd="44000">
                                          <p:cBhvr additive="base">
                                            <p:cTn id="28" dur="500" fill="hold"/>
                                            <p:tgtEl>
                                              <p:spTgt spid="5"/>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5"/>
                                            </p:tgtEl>
                                            <p:attrNameLst>
                                              <p:attrName>ppt_y</p:attrName>
                                            </p:attrNameLst>
                                          </p:cBhvr>
                                          <p:tavLst>
                                            <p:tav tm="0">
                                              <p:val>
                                                <p:strVal val="0-#ppt_h/2"/>
                                              </p:val>
                                            </p:tav>
                                            <p:tav tm="100000">
                                              <p:val>
                                                <p:strVal val="#ppt_y"/>
                                              </p:val>
                                            </p:tav>
                                          </p:tavLst>
                                        </p:anim>
                                      </p:childTnLst>
                                    </p:cTn>
                                  </p:par>
                                </p:childTnLst>
                              </p:cTn>
                            </p:par>
                            <p:par>
                              <p:cTn id="30" fill="hold">
                                <p:stCondLst>
                                  <p:cond delay="2360"/>
                                </p:stCondLst>
                                <p:childTnLst>
                                  <p:par>
                                    <p:cTn id="31" presetID="22" presetClass="entr" presetSubtype="1"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childTnLst>
                              </p:cTn>
                            </p:par>
                            <p:par>
                              <p:cTn id="34" fill="hold">
                                <p:stCondLst>
                                  <p:cond delay="2860"/>
                                </p:stCondLst>
                                <p:childTnLst>
                                  <p:par>
                                    <p:cTn id="35" presetID="52"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Scale>
                                          <p:cBhvr>
                                            <p:cTn id="37"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8"/>
                                            </p:tgtEl>
                                            <p:attrNameLst>
                                              <p:attrName>ppt_x</p:attrName>
                                              <p:attrName>ppt_y</p:attrName>
                                            </p:attrNameLst>
                                          </p:cBhvr>
                                        </p:animMotion>
                                        <p:animEffect transition="in" filter="fade">
                                          <p:cBhvr>
                                            <p:cTn id="39" dur="500"/>
                                            <p:tgtEl>
                                              <p:spTgt spid="8"/>
                                            </p:tgtEl>
                                          </p:cBhvr>
                                        </p:animEffect>
                                      </p:childTnLst>
                                    </p:cTn>
                                  </p:par>
                                </p:childTnLst>
                              </p:cTn>
                            </p:par>
                            <p:par>
                              <p:cTn id="40" fill="hold">
                                <p:stCondLst>
                                  <p:cond delay="3360"/>
                                </p:stCondLst>
                                <p:childTnLst>
                                  <p:par>
                                    <p:cTn id="41" presetID="52"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Scale>
                                          <p:cBhvr>
                                            <p:cTn id="43"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11"/>
                                            </p:tgtEl>
                                            <p:attrNameLst>
                                              <p:attrName>ppt_x</p:attrName>
                                              <p:attrName>ppt_y</p:attrName>
                                            </p:attrNameLst>
                                          </p:cBhvr>
                                        </p:animMotion>
                                        <p:animEffect transition="in" filter="fade">
                                          <p:cBhvr>
                                            <p:cTn id="45" dur="500"/>
                                            <p:tgtEl>
                                              <p:spTgt spid="11"/>
                                            </p:tgtEl>
                                          </p:cBhvr>
                                        </p:animEffect>
                                      </p:childTnLst>
                                    </p:cTn>
                                  </p:par>
                                </p:childTnLst>
                              </p:cTn>
                            </p:par>
                            <p:par>
                              <p:cTn id="46" fill="hold">
                                <p:stCondLst>
                                  <p:cond delay="3860"/>
                                </p:stCondLst>
                                <p:childTnLst>
                                  <p:par>
                                    <p:cTn id="47" presetID="52"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Scale>
                                          <p:cBhvr>
                                            <p:cTn id="49"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14"/>
                                            </p:tgtEl>
                                            <p:attrNameLst>
                                              <p:attrName>ppt_x</p:attrName>
                                              <p:attrName>ppt_y</p:attrName>
                                            </p:attrNameLst>
                                          </p:cBhvr>
                                        </p:animMotion>
                                        <p:animEffect transition="in" filter="fade">
                                          <p:cBhvr>
                                            <p:cTn id="51" dur="500"/>
                                            <p:tgtEl>
                                              <p:spTgt spid="14"/>
                                            </p:tgtEl>
                                          </p:cBhvr>
                                        </p:animEffect>
                                      </p:childTnLst>
                                    </p:cTn>
                                  </p:par>
                                </p:childTnLst>
                              </p:cTn>
                            </p:par>
                            <p:par>
                              <p:cTn id="52" fill="hold">
                                <p:stCondLst>
                                  <p:cond delay="4360"/>
                                </p:stCondLst>
                                <p:childTnLst>
                                  <p:par>
                                    <p:cTn id="53" presetID="22" presetClass="entr" presetSubtype="8"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7" grpId="0"/>
          <p:bldP spid="18" grpId="0"/>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1860"/>
                                </p:stCondLst>
                                <p:childTnLst>
                                  <p:par>
                                    <p:cTn id="26" presetID="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0-#ppt_h/2"/>
                                              </p:val>
                                            </p:tav>
                                            <p:tav tm="100000">
                                              <p:val>
                                                <p:strVal val="#ppt_y"/>
                                              </p:val>
                                            </p:tav>
                                          </p:tavLst>
                                        </p:anim>
                                      </p:childTnLst>
                                    </p:cTn>
                                  </p:par>
                                </p:childTnLst>
                              </p:cTn>
                            </p:par>
                            <p:par>
                              <p:cTn id="30" fill="hold">
                                <p:stCondLst>
                                  <p:cond delay="2360"/>
                                </p:stCondLst>
                                <p:childTnLst>
                                  <p:par>
                                    <p:cTn id="31" presetID="22" presetClass="entr" presetSubtype="1"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childTnLst>
                              </p:cTn>
                            </p:par>
                            <p:par>
                              <p:cTn id="34" fill="hold">
                                <p:stCondLst>
                                  <p:cond delay="2860"/>
                                </p:stCondLst>
                                <p:childTnLst>
                                  <p:par>
                                    <p:cTn id="35" presetID="52"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Scale>
                                          <p:cBhvr>
                                            <p:cTn id="37"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8"/>
                                            </p:tgtEl>
                                            <p:attrNameLst>
                                              <p:attrName>ppt_x</p:attrName>
                                              <p:attrName>ppt_y</p:attrName>
                                            </p:attrNameLst>
                                          </p:cBhvr>
                                        </p:animMotion>
                                        <p:animEffect transition="in" filter="fade">
                                          <p:cBhvr>
                                            <p:cTn id="39" dur="500"/>
                                            <p:tgtEl>
                                              <p:spTgt spid="8"/>
                                            </p:tgtEl>
                                          </p:cBhvr>
                                        </p:animEffect>
                                      </p:childTnLst>
                                    </p:cTn>
                                  </p:par>
                                </p:childTnLst>
                              </p:cTn>
                            </p:par>
                            <p:par>
                              <p:cTn id="40" fill="hold">
                                <p:stCondLst>
                                  <p:cond delay="3360"/>
                                </p:stCondLst>
                                <p:childTnLst>
                                  <p:par>
                                    <p:cTn id="41" presetID="52"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Scale>
                                          <p:cBhvr>
                                            <p:cTn id="43"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11"/>
                                            </p:tgtEl>
                                            <p:attrNameLst>
                                              <p:attrName>ppt_x</p:attrName>
                                              <p:attrName>ppt_y</p:attrName>
                                            </p:attrNameLst>
                                          </p:cBhvr>
                                        </p:animMotion>
                                        <p:animEffect transition="in" filter="fade">
                                          <p:cBhvr>
                                            <p:cTn id="45" dur="500"/>
                                            <p:tgtEl>
                                              <p:spTgt spid="11"/>
                                            </p:tgtEl>
                                          </p:cBhvr>
                                        </p:animEffect>
                                      </p:childTnLst>
                                    </p:cTn>
                                  </p:par>
                                </p:childTnLst>
                              </p:cTn>
                            </p:par>
                            <p:par>
                              <p:cTn id="46" fill="hold">
                                <p:stCondLst>
                                  <p:cond delay="3860"/>
                                </p:stCondLst>
                                <p:childTnLst>
                                  <p:par>
                                    <p:cTn id="47" presetID="52"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Scale>
                                          <p:cBhvr>
                                            <p:cTn id="49"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14"/>
                                            </p:tgtEl>
                                            <p:attrNameLst>
                                              <p:attrName>ppt_x</p:attrName>
                                              <p:attrName>ppt_y</p:attrName>
                                            </p:attrNameLst>
                                          </p:cBhvr>
                                        </p:animMotion>
                                        <p:animEffect transition="in" filter="fade">
                                          <p:cBhvr>
                                            <p:cTn id="51" dur="500"/>
                                            <p:tgtEl>
                                              <p:spTgt spid="14"/>
                                            </p:tgtEl>
                                          </p:cBhvr>
                                        </p:animEffect>
                                      </p:childTnLst>
                                    </p:cTn>
                                  </p:par>
                                </p:childTnLst>
                              </p:cTn>
                            </p:par>
                            <p:par>
                              <p:cTn id="52" fill="hold">
                                <p:stCondLst>
                                  <p:cond delay="4360"/>
                                </p:stCondLst>
                                <p:childTnLst>
                                  <p:par>
                                    <p:cTn id="53" presetID="22" presetClass="entr" presetSubtype="8"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7" grpId="0"/>
          <p:bldP spid="18" grpId="0"/>
          <p:bldP spid="19" grpId="0"/>
          <p:bldP spid="2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827584" y="3570864"/>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sp>
        <p:nvSpPr>
          <p:cNvPr id="14" name="燕尾形箭头 13"/>
          <p:cNvSpPr/>
          <p:nvPr/>
        </p:nvSpPr>
        <p:spPr>
          <a:xfrm>
            <a:off x="467544" y="2567561"/>
            <a:ext cx="8208912" cy="228600"/>
          </a:xfrm>
          <a:prstGeom prst="notchedRightArrow">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nvGrpSpPr>
          <p:cNvPr id="15" name="组合 14"/>
          <p:cNvGrpSpPr/>
          <p:nvPr/>
        </p:nvGrpSpPr>
        <p:grpSpPr>
          <a:xfrm>
            <a:off x="843904" y="1989667"/>
            <a:ext cx="1330631" cy="1330631"/>
            <a:chOff x="1278794" y="3334906"/>
            <a:chExt cx="914014" cy="914014"/>
          </a:xfrm>
        </p:grpSpPr>
        <p:grpSp>
          <p:nvGrpSpPr>
            <p:cNvPr id="16" name="组合 15"/>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17" name="TextBox 16"/>
            <p:cNvSpPr txBox="1"/>
            <p:nvPr/>
          </p:nvSpPr>
          <p:spPr>
            <a:xfrm>
              <a:off x="1505563" y="3742514"/>
              <a:ext cx="458527" cy="174019"/>
            </a:xfrm>
            <a:prstGeom prst="rect">
              <a:avLst/>
            </a:prstGeom>
            <a:noFill/>
          </p:spPr>
          <p:txBody>
            <a:bodyPr wrap="none" rtlCol="0">
              <a:spAutoFit/>
            </a:bodyPr>
            <a:lstStyle/>
            <a:p>
              <a:pPr algn="ctr"/>
              <a:r>
                <a:rPr lang="en-US" altLang="zh-CN" sz="1500" b="1" dirty="0">
                  <a:latin typeface="微软雅黑" pitchFamily="34" charset="-122"/>
                  <a:ea typeface="微软雅黑" pitchFamily="34" charset="-122"/>
                </a:rPr>
                <a:t>2013</a:t>
              </a:r>
              <a:r>
                <a:rPr lang="zh-CN" altLang="en-US" sz="1500" b="1" dirty="0">
                  <a:latin typeface="微软雅黑" pitchFamily="34" charset="-122"/>
                  <a:ea typeface="微软雅黑" pitchFamily="34" charset="-122"/>
                </a:rPr>
                <a:t>年</a:t>
              </a:r>
            </a:p>
          </p:txBody>
        </p:sp>
      </p:grpSp>
      <p:sp>
        <p:nvSpPr>
          <p:cNvPr id="35" name="椭圆 34"/>
          <p:cNvSpPr/>
          <p:nvPr/>
        </p:nvSpPr>
        <p:spPr>
          <a:xfrm>
            <a:off x="824277" y="1631457"/>
            <a:ext cx="645364" cy="645364"/>
          </a:xfrm>
          <a:prstGeom prst="ellipse">
            <a:avLst/>
          </a:prstGeom>
          <a:solidFill>
            <a:srgbClr val="0077C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39" name="Freeform 34"/>
          <p:cNvSpPr>
            <a:spLocks noEditPoints="1"/>
          </p:cNvSpPr>
          <p:nvPr/>
        </p:nvSpPr>
        <p:spPr bwMode="auto">
          <a:xfrm>
            <a:off x="1000830" y="1782348"/>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43" name="TextBox 42"/>
          <p:cNvSpPr txBox="1"/>
          <p:nvPr/>
        </p:nvSpPr>
        <p:spPr>
          <a:xfrm>
            <a:off x="2658591" y="3592636"/>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grpSp>
        <p:nvGrpSpPr>
          <p:cNvPr id="44" name="组合 43"/>
          <p:cNvGrpSpPr/>
          <p:nvPr/>
        </p:nvGrpSpPr>
        <p:grpSpPr>
          <a:xfrm>
            <a:off x="2674911" y="2011439"/>
            <a:ext cx="1330631" cy="1330631"/>
            <a:chOff x="1278794" y="3334906"/>
            <a:chExt cx="914014" cy="914014"/>
          </a:xfrm>
        </p:grpSpPr>
        <p:grpSp>
          <p:nvGrpSpPr>
            <p:cNvPr id="45" name="组合 4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48" name="椭圆 4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46" name="TextBox 45"/>
            <p:cNvSpPr txBox="1"/>
            <p:nvPr/>
          </p:nvSpPr>
          <p:spPr>
            <a:xfrm>
              <a:off x="1442372" y="3742514"/>
              <a:ext cx="584909" cy="221983"/>
            </a:xfrm>
            <a:prstGeom prst="rect">
              <a:avLst/>
            </a:prstGeom>
            <a:noFill/>
          </p:spPr>
          <p:txBody>
            <a:bodyPr wrap="none" rtlCol="0">
              <a:spAutoFit/>
            </a:bodyPr>
            <a:lstStyle/>
            <a:p>
              <a:pPr algn="ctr"/>
              <a:r>
                <a:rPr lang="en-US" altLang="zh-CN" sz="1500" b="1" dirty="0">
                  <a:latin typeface="微软雅黑" pitchFamily="34" charset="-122"/>
                  <a:ea typeface="微软雅黑" pitchFamily="34" charset="-122"/>
                </a:rPr>
                <a:t>2014</a:t>
              </a:r>
              <a:r>
                <a:rPr lang="zh-CN" altLang="en-US" sz="1500" b="1" dirty="0">
                  <a:latin typeface="微软雅黑" pitchFamily="34" charset="-122"/>
                  <a:ea typeface="微软雅黑" pitchFamily="34" charset="-122"/>
                </a:rPr>
                <a:t>年</a:t>
              </a:r>
            </a:p>
          </p:txBody>
        </p:sp>
      </p:grpSp>
      <p:sp>
        <p:nvSpPr>
          <p:cNvPr id="49" name="椭圆 48"/>
          <p:cNvSpPr/>
          <p:nvPr/>
        </p:nvSpPr>
        <p:spPr>
          <a:xfrm>
            <a:off x="2655284" y="1653229"/>
            <a:ext cx="645364" cy="645364"/>
          </a:xfrm>
          <a:prstGeom prst="ellipse">
            <a:avLst/>
          </a:prstGeom>
          <a:solidFill>
            <a:srgbClr val="0077C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51" name="KSO_Shape"/>
          <p:cNvSpPr>
            <a:spLocks/>
          </p:cNvSpPr>
          <p:nvPr/>
        </p:nvSpPr>
        <p:spPr bwMode="auto">
          <a:xfrm>
            <a:off x="2785134" y="1801398"/>
            <a:ext cx="403595" cy="34305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55" name="TextBox 54"/>
          <p:cNvSpPr txBox="1"/>
          <p:nvPr/>
        </p:nvSpPr>
        <p:spPr>
          <a:xfrm>
            <a:off x="4509027" y="3577664"/>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grpSp>
        <p:nvGrpSpPr>
          <p:cNvPr id="56" name="组合 55"/>
          <p:cNvGrpSpPr/>
          <p:nvPr/>
        </p:nvGrpSpPr>
        <p:grpSpPr>
          <a:xfrm>
            <a:off x="4525347" y="1996467"/>
            <a:ext cx="1330631" cy="1330631"/>
            <a:chOff x="1278794" y="3334906"/>
            <a:chExt cx="914014" cy="914014"/>
          </a:xfrm>
        </p:grpSpPr>
        <p:grpSp>
          <p:nvGrpSpPr>
            <p:cNvPr id="57" name="组合 5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60" name="椭圆 5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58" name="TextBox 57"/>
            <p:cNvSpPr txBox="1"/>
            <p:nvPr/>
          </p:nvSpPr>
          <p:spPr>
            <a:xfrm>
              <a:off x="1442372" y="3742514"/>
              <a:ext cx="584909" cy="221983"/>
            </a:xfrm>
            <a:prstGeom prst="rect">
              <a:avLst/>
            </a:prstGeom>
            <a:noFill/>
          </p:spPr>
          <p:txBody>
            <a:bodyPr wrap="none" rtlCol="0">
              <a:spAutoFit/>
            </a:bodyPr>
            <a:lstStyle/>
            <a:p>
              <a:pPr algn="ctr"/>
              <a:r>
                <a:rPr lang="en-US" altLang="zh-CN" sz="1500" b="1" dirty="0">
                  <a:latin typeface="微软雅黑" pitchFamily="34" charset="-122"/>
                  <a:ea typeface="微软雅黑" pitchFamily="34" charset="-122"/>
                </a:rPr>
                <a:t>2015</a:t>
              </a:r>
              <a:r>
                <a:rPr lang="zh-CN" altLang="en-US" sz="1500" b="1" dirty="0">
                  <a:latin typeface="微软雅黑" pitchFamily="34" charset="-122"/>
                  <a:ea typeface="微软雅黑" pitchFamily="34" charset="-122"/>
                </a:rPr>
                <a:t>年</a:t>
              </a:r>
            </a:p>
          </p:txBody>
        </p:sp>
      </p:grpSp>
      <p:sp>
        <p:nvSpPr>
          <p:cNvPr id="61" name="椭圆 60"/>
          <p:cNvSpPr/>
          <p:nvPr/>
        </p:nvSpPr>
        <p:spPr>
          <a:xfrm>
            <a:off x="4505720" y="1638257"/>
            <a:ext cx="645364" cy="645364"/>
          </a:xfrm>
          <a:prstGeom prst="ellipse">
            <a:avLst/>
          </a:prstGeom>
          <a:solidFill>
            <a:srgbClr val="0077C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63" name="KSO_Shape"/>
          <p:cNvSpPr>
            <a:spLocks/>
          </p:cNvSpPr>
          <p:nvPr/>
        </p:nvSpPr>
        <p:spPr bwMode="auto">
          <a:xfrm>
            <a:off x="4626052" y="1763298"/>
            <a:ext cx="420754" cy="41654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64" name="TextBox 63"/>
          <p:cNvSpPr txBox="1"/>
          <p:nvPr/>
        </p:nvSpPr>
        <p:spPr>
          <a:xfrm>
            <a:off x="6352771" y="3577664"/>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grpSp>
        <p:nvGrpSpPr>
          <p:cNvPr id="65" name="组合 64"/>
          <p:cNvGrpSpPr/>
          <p:nvPr/>
        </p:nvGrpSpPr>
        <p:grpSpPr>
          <a:xfrm>
            <a:off x="6369091" y="1996467"/>
            <a:ext cx="1330631" cy="1330631"/>
            <a:chOff x="1278794" y="3334906"/>
            <a:chExt cx="914014" cy="914014"/>
          </a:xfrm>
        </p:grpSpPr>
        <p:grpSp>
          <p:nvGrpSpPr>
            <p:cNvPr id="66" name="组合 65"/>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69" name="椭圆 6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67" name="TextBox 66"/>
            <p:cNvSpPr txBox="1"/>
            <p:nvPr/>
          </p:nvSpPr>
          <p:spPr>
            <a:xfrm>
              <a:off x="1442372" y="3742514"/>
              <a:ext cx="584909" cy="221983"/>
            </a:xfrm>
            <a:prstGeom prst="rect">
              <a:avLst/>
            </a:prstGeom>
            <a:noFill/>
          </p:spPr>
          <p:txBody>
            <a:bodyPr wrap="none" rtlCol="0">
              <a:spAutoFit/>
            </a:bodyPr>
            <a:lstStyle/>
            <a:p>
              <a:pPr algn="ctr"/>
              <a:r>
                <a:rPr lang="en-US" altLang="zh-CN" sz="1500" b="1" dirty="0">
                  <a:latin typeface="微软雅黑" pitchFamily="34" charset="-122"/>
                  <a:ea typeface="微软雅黑" pitchFamily="34" charset="-122"/>
                </a:rPr>
                <a:t>2016</a:t>
              </a:r>
              <a:r>
                <a:rPr lang="zh-CN" altLang="en-US" sz="1500" b="1" dirty="0">
                  <a:latin typeface="微软雅黑" pitchFamily="34" charset="-122"/>
                  <a:ea typeface="微软雅黑" pitchFamily="34" charset="-122"/>
                </a:rPr>
                <a:t>年</a:t>
              </a:r>
            </a:p>
          </p:txBody>
        </p:sp>
      </p:grpSp>
      <p:sp>
        <p:nvSpPr>
          <p:cNvPr id="70" name="椭圆 69"/>
          <p:cNvSpPr/>
          <p:nvPr/>
        </p:nvSpPr>
        <p:spPr>
          <a:xfrm>
            <a:off x="6349464" y="1638257"/>
            <a:ext cx="645364" cy="645364"/>
          </a:xfrm>
          <a:prstGeom prst="ellipse">
            <a:avLst/>
          </a:prstGeom>
          <a:solidFill>
            <a:srgbClr val="0077C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40" name="KSO_Shape"/>
          <p:cNvSpPr>
            <a:spLocks/>
          </p:cNvSpPr>
          <p:nvPr/>
        </p:nvSpPr>
        <p:spPr bwMode="auto">
          <a:xfrm>
            <a:off x="6479938" y="1781273"/>
            <a:ext cx="363149" cy="31291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sp>
        <p:nvSpPr>
          <p:cNvPr id="72" name="TextBox 71"/>
          <p:cNvSpPr txBox="1"/>
          <p:nvPr/>
        </p:nvSpPr>
        <p:spPr>
          <a:xfrm>
            <a:off x="755576" y="987574"/>
            <a:ext cx="4395508" cy="364227"/>
          </a:xfrm>
          <a:prstGeom prst="rect">
            <a:avLst/>
          </a:prstGeom>
          <a:noFill/>
        </p:spPr>
        <p:txBody>
          <a:bodyPr wrap="square" lIns="86383" tIns="43192" rIns="86383" bIns="43192" rtlCol="0">
            <a:spAutoFit/>
          </a:bodyPr>
          <a:lstStyle/>
          <a:p>
            <a:r>
              <a:rPr lang="zh-CN" altLang="en-US" b="1" dirty="0">
                <a:solidFill>
                  <a:srgbClr val="007CD0"/>
                </a:solidFill>
                <a:latin typeface="微软雅黑" pitchFamily="34" charset="-122"/>
                <a:ea typeface="微软雅黑" panose="020B0503020204020204" pitchFamily="34" charset="-122"/>
              </a:rPr>
              <a:t>发展历程  </a:t>
            </a:r>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880131576"/>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2" presetClass="entr" presetSubtype="8"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childTnLst>
                              </p:cTn>
                            </p:par>
                            <p:par>
                              <p:cTn id="24" fill="hold">
                                <p:stCondLst>
                                  <p:cond delay="186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2360"/>
                                </p:stCondLst>
                                <p:childTnLst>
                                  <p:par>
                                    <p:cTn id="30" presetID="2" presetClass="entr" presetSubtype="4" fill="hold" nodeType="afterEffect" p14:presetBounceEnd="44000">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14:bounceEnd="44000">
                                          <p:cBhvr additive="base">
                                            <p:cTn id="32" dur="500" fill="hold"/>
                                            <p:tgtEl>
                                              <p:spTgt spid="15"/>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2860"/>
                                </p:stCondLst>
                                <p:childTnLst>
                                  <p:par>
                                    <p:cTn id="35" presetID="2" presetClass="entr" presetSubtype="4" fill="hold" grpId="0" nodeType="afterEffect" p14:presetBounceEnd="44000">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14:bounceEnd="44000">
                                          <p:cBhvr additive="base">
                                            <p:cTn id="37" dur="500" fill="hold"/>
                                            <p:tgtEl>
                                              <p:spTgt spid="35"/>
                                            </p:tgtEl>
                                            <p:attrNameLst>
                                              <p:attrName>ppt_x</p:attrName>
                                            </p:attrNameLst>
                                          </p:cBhvr>
                                          <p:tavLst>
                                            <p:tav tm="0">
                                              <p:val>
                                                <p:strVal val="#ppt_x"/>
                                              </p:val>
                                            </p:tav>
                                            <p:tav tm="100000">
                                              <p:val>
                                                <p:strVal val="#ppt_x"/>
                                              </p:val>
                                            </p:tav>
                                          </p:tavLst>
                                        </p:anim>
                                        <p:anim calcmode="lin" valueType="num" p14:bounceEnd="44000">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31" presetClass="entr" presetSubtype="0" fill="hold" grpId="0" nodeType="withEffect">
                                      <p:stCondLst>
                                        <p:cond delay="400"/>
                                      </p:stCondLst>
                                      <p:childTnLst>
                                        <p:set>
                                          <p:cBhvr>
                                            <p:cTn id="40" dur="1" fill="hold">
                                              <p:stCondLst>
                                                <p:cond delay="0"/>
                                              </p:stCondLst>
                                            </p:cTn>
                                            <p:tgtEl>
                                              <p:spTgt spid="39"/>
                                            </p:tgtEl>
                                            <p:attrNameLst>
                                              <p:attrName>style.visibility</p:attrName>
                                            </p:attrNameLst>
                                          </p:cBhvr>
                                          <p:to>
                                            <p:strVal val="visible"/>
                                          </p:to>
                                        </p:set>
                                        <p:anim calcmode="lin" valueType="num">
                                          <p:cBhvr>
                                            <p:cTn id="41" dur="500" fill="hold"/>
                                            <p:tgtEl>
                                              <p:spTgt spid="39"/>
                                            </p:tgtEl>
                                            <p:attrNameLst>
                                              <p:attrName>ppt_w</p:attrName>
                                            </p:attrNameLst>
                                          </p:cBhvr>
                                          <p:tavLst>
                                            <p:tav tm="0">
                                              <p:val>
                                                <p:fltVal val="0"/>
                                              </p:val>
                                            </p:tav>
                                            <p:tav tm="100000">
                                              <p:val>
                                                <p:strVal val="#ppt_w"/>
                                              </p:val>
                                            </p:tav>
                                          </p:tavLst>
                                        </p:anim>
                                        <p:anim calcmode="lin" valueType="num">
                                          <p:cBhvr>
                                            <p:cTn id="42" dur="500" fill="hold"/>
                                            <p:tgtEl>
                                              <p:spTgt spid="39"/>
                                            </p:tgtEl>
                                            <p:attrNameLst>
                                              <p:attrName>ppt_h</p:attrName>
                                            </p:attrNameLst>
                                          </p:cBhvr>
                                          <p:tavLst>
                                            <p:tav tm="0">
                                              <p:val>
                                                <p:fltVal val="0"/>
                                              </p:val>
                                            </p:tav>
                                            <p:tav tm="100000">
                                              <p:val>
                                                <p:strVal val="#ppt_h"/>
                                              </p:val>
                                            </p:tav>
                                          </p:tavLst>
                                        </p:anim>
                                        <p:anim calcmode="lin" valueType="num">
                                          <p:cBhvr>
                                            <p:cTn id="43" dur="500" fill="hold"/>
                                            <p:tgtEl>
                                              <p:spTgt spid="39"/>
                                            </p:tgtEl>
                                            <p:attrNameLst>
                                              <p:attrName>style.rotation</p:attrName>
                                            </p:attrNameLst>
                                          </p:cBhvr>
                                          <p:tavLst>
                                            <p:tav tm="0">
                                              <p:val>
                                                <p:fltVal val="90"/>
                                              </p:val>
                                            </p:tav>
                                            <p:tav tm="100000">
                                              <p:val>
                                                <p:fltVal val="0"/>
                                              </p:val>
                                            </p:tav>
                                          </p:tavLst>
                                        </p:anim>
                                        <p:animEffect transition="in" filter="fade">
                                          <p:cBhvr>
                                            <p:cTn id="44" dur="500"/>
                                            <p:tgtEl>
                                              <p:spTgt spid="39"/>
                                            </p:tgtEl>
                                          </p:cBhvr>
                                        </p:animEffect>
                                      </p:childTnLst>
                                    </p:cTn>
                                  </p:par>
                                </p:childTnLst>
                              </p:cTn>
                            </p:par>
                            <p:par>
                              <p:cTn id="45" fill="hold">
                                <p:stCondLst>
                                  <p:cond delay="3760"/>
                                </p:stCondLst>
                                <p:childTnLst>
                                  <p:par>
                                    <p:cTn id="46" presetID="22" presetClass="entr" presetSubtype="2"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right)">
                                          <p:cBhvr>
                                            <p:cTn id="48" dur="500"/>
                                            <p:tgtEl>
                                              <p:spTgt spid="10"/>
                                            </p:tgtEl>
                                          </p:cBhvr>
                                        </p:animEffect>
                                      </p:childTnLst>
                                    </p:cTn>
                                  </p:par>
                                </p:childTnLst>
                              </p:cTn>
                            </p:par>
                            <p:par>
                              <p:cTn id="49" fill="hold">
                                <p:stCondLst>
                                  <p:cond delay="4260"/>
                                </p:stCondLst>
                                <p:childTnLst>
                                  <p:par>
                                    <p:cTn id="50" presetID="2" presetClass="entr" presetSubtype="4" fill="hold" nodeType="afterEffect" p14:presetBounceEnd="44000">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14:bounceEnd="44000">
                                          <p:cBhvr additive="base">
                                            <p:cTn id="52" dur="500" fill="hold"/>
                                            <p:tgtEl>
                                              <p:spTgt spid="44"/>
                                            </p:tgtEl>
                                            <p:attrNameLst>
                                              <p:attrName>ppt_x</p:attrName>
                                            </p:attrNameLst>
                                          </p:cBhvr>
                                          <p:tavLst>
                                            <p:tav tm="0">
                                              <p:val>
                                                <p:strVal val="#ppt_x"/>
                                              </p:val>
                                            </p:tav>
                                            <p:tav tm="100000">
                                              <p:val>
                                                <p:strVal val="#ppt_x"/>
                                              </p:val>
                                            </p:tav>
                                          </p:tavLst>
                                        </p:anim>
                                        <p:anim calcmode="lin" valueType="num" p14:bounceEnd="44000">
                                          <p:cBhvr additive="base">
                                            <p:cTn id="53" dur="500" fill="hold"/>
                                            <p:tgtEl>
                                              <p:spTgt spid="44"/>
                                            </p:tgtEl>
                                            <p:attrNameLst>
                                              <p:attrName>ppt_y</p:attrName>
                                            </p:attrNameLst>
                                          </p:cBhvr>
                                          <p:tavLst>
                                            <p:tav tm="0">
                                              <p:val>
                                                <p:strVal val="1+#ppt_h/2"/>
                                              </p:val>
                                            </p:tav>
                                            <p:tav tm="100000">
                                              <p:val>
                                                <p:strVal val="#ppt_y"/>
                                              </p:val>
                                            </p:tav>
                                          </p:tavLst>
                                        </p:anim>
                                      </p:childTnLst>
                                    </p:cTn>
                                  </p:par>
                                </p:childTnLst>
                              </p:cTn>
                            </p:par>
                            <p:par>
                              <p:cTn id="54" fill="hold">
                                <p:stCondLst>
                                  <p:cond delay="4760"/>
                                </p:stCondLst>
                                <p:childTnLst>
                                  <p:par>
                                    <p:cTn id="55" presetID="2" presetClass="entr" presetSubtype="4" fill="hold" grpId="0" nodeType="afterEffect" p14:presetBounceEnd="44000">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14:bounceEnd="44000">
                                          <p:cBhvr additive="base">
                                            <p:cTn id="57" dur="500" fill="hold"/>
                                            <p:tgtEl>
                                              <p:spTgt spid="49"/>
                                            </p:tgtEl>
                                            <p:attrNameLst>
                                              <p:attrName>ppt_x</p:attrName>
                                            </p:attrNameLst>
                                          </p:cBhvr>
                                          <p:tavLst>
                                            <p:tav tm="0">
                                              <p:val>
                                                <p:strVal val="#ppt_x"/>
                                              </p:val>
                                            </p:tav>
                                            <p:tav tm="100000">
                                              <p:val>
                                                <p:strVal val="#ppt_x"/>
                                              </p:val>
                                            </p:tav>
                                          </p:tavLst>
                                        </p:anim>
                                        <p:anim calcmode="lin" valueType="num" p14:bounceEnd="44000">
                                          <p:cBhvr additive="base">
                                            <p:cTn id="58" dur="500" fill="hold"/>
                                            <p:tgtEl>
                                              <p:spTgt spid="49"/>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40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 calcmode="lin" valueType="num">
                                          <p:cBhvr>
                                            <p:cTn id="63" dur="500" fill="hold"/>
                                            <p:tgtEl>
                                              <p:spTgt spid="51"/>
                                            </p:tgtEl>
                                            <p:attrNameLst>
                                              <p:attrName>style.rotation</p:attrName>
                                            </p:attrNameLst>
                                          </p:cBhvr>
                                          <p:tavLst>
                                            <p:tav tm="0">
                                              <p:val>
                                                <p:fltVal val="90"/>
                                              </p:val>
                                            </p:tav>
                                            <p:tav tm="100000">
                                              <p:val>
                                                <p:fltVal val="0"/>
                                              </p:val>
                                            </p:tav>
                                          </p:tavLst>
                                        </p:anim>
                                        <p:animEffect transition="in" filter="fade">
                                          <p:cBhvr>
                                            <p:cTn id="64" dur="500"/>
                                            <p:tgtEl>
                                              <p:spTgt spid="51"/>
                                            </p:tgtEl>
                                          </p:cBhvr>
                                        </p:animEffect>
                                      </p:childTnLst>
                                    </p:cTn>
                                  </p:par>
                                </p:childTnLst>
                              </p:cTn>
                            </p:par>
                            <p:par>
                              <p:cTn id="65" fill="hold">
                                <p:stCondLst>
                                  <p:cond delay="5660"/>
                                </p:stCondLst>
                                <p:childTnLst>
                                  <p:par>
                                    <p:cTn id="66" presetID="22" presetClass="entr" presetSubtype="2"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right)">
                                          <p:cBhvr>
                                            <p:cTn id="68" dur="500"/>
                                            <p:tgtEl>
                                              <p:spTgt spid="43"/>
                                            </p:tgtEl>
                                          </p:cBhvr>
                                        </p:animEffect>
                                      </p:childTnLst>
                                    </p:cTn>
                                  </p:par>
                                </p:childTnLst>
                              </p:cTn>
                            </p:par>
                            <p:par>
                              <p:cTn id="69" fill="hold">
                                <p:stCondLst>
                                  <p:cond delay="6160"/>
                                </p:stCondLst>
                                <p:childTnLst>
                                  <p:par>
                                    <p:cTn id="70" presetID="2" presetClass="entr" presetSubtype="4" fill="hold" nodeType="afterEffect" p14:presetBounceEnd="44000">
                                      <p:stCondLst>
                                        <p:cond delay="0"/>
                                      </p:stCondLst>
                                      <p:childTnLst>
                                        <p:set>
                                          <p:cBhvr>
                                            <p:cTn id="71" dur="1" fill="hold">
                                              <p:stCondLst>
                                                <p:cond delay="0"/>
                                              </p:stCondLst>
                                            </p:cTn>
                                            <p:tgtEl>
                                              <p:spTgt spid="56"/>
                                            </p:tgtEl>
                                            <p:attrNameLst>
                                              <p:attrName>style.visibility</p:attrName>
                                            </p:attrNameLst>
                                          </p:cBhvr>
                                          <p:to>
                                            <p:strVal val="visible"/>
                                          </p:to>
                                        </p:set>
                                        <p:anim calcmode="lin" valueType="num" p14:bounceEnd="44000">
                                          <p:cBhvr additive="base">
                                            <p:cTn id="72" dur="500" fill="hold"/>
                                            <p:tgtEl>
                                              <p:spTgt spid="56"/>
                                            </p:tgtEl>
                                            <p:attrNameLst>
                                              <p:attrName>ppt_x</p:attrName>
                                            </p:attrNameLst>
                                          </p:cBhvr>
                                          <p:tavLst>
                                            <p:tav tm="0">
                                              <p:val>
                                                <p:strVal val="#ppt_x"/>
                                              </p:val>
                                            </p:tav>
                                            <p:tav tm="100000">
                                              <p:val>
                                                <p:strVal val="#ppt_x"/>
                                              </p:val>
                                            </p:tav>
                                          </p:tavLst>
                                        </p:anim>
                                        <p:anim calcmode="lin" valueType="num" p14:bounceEnd="44000">
                                          <p:cBhvr additive="base">
                                            <p:cTn id="73" dur="500" fill="hold"/>
                                            <p:tgtEl>
                                              <p:spTgt spid="56"/>
                                            </p:tgtEl>
                                            <p:attrNameLst>
                                              <p:attrName>ppt_y</p:attrName>
                                            </p:attrNameLst>
                                          </p:cBhvr>
                                          <p:tavLst>
                                            <p:tav tm="0">
                                              <p:val>
                                                <p:strVal val="1+#ppt_h/2"/>
                                              </p:val>
                                            </p:tav>
                                            <p:tav tm="100000">
                                              <p:val>
                                                <p:strVal val="#ppt_y"/>
                                              </p:val>
                                            </p:tav>
                                          </p:tavLst>
                                        </p:anim>
                                      </p:childTnLst>
                                    </p:cTn>
                                  </p:par>
                                </p:childTnLst>
                              </p:cTn>
                            </p:par>
                            <p:par>
                              <p:cTn id="74" fill="hold">
                                <p:stCondLst>
                                  <p:cond delay="6660"/>
                                </p:stCondLst>
                                <p:childTnLst>
                                  <p:par>
                                    <p:cTn id="75" presetID="2" presetClass="entr" presetSubtype="4" fill="hold" grpId="0" nodeType="afterEffect" p14:presetBounceEnd="44000">
                                      <p:stCondLst>
                                        <p:cond delay="0"/>
                                      </p:stCondLst>
                                      <p:childTnLst>
                                        <p:set>
                                          <p:cBhvr>
                                            <p:cTn id="76" dur="1" fill="hold">
                                              <p:stCondLst>
                                                <p:cond delay="0"/>
                                              </p:stCondLst>
                                            </p:cTn>
                                            <p:tgtEl>
                                              <p:spTgt spid="61"/>
                                            </p:tgtEl>
                                            <p:attrNameLst>
                                              <p:attrName>style.visibility</p:attrName>
                                            </p:attrNameLst>
                                          </p:cBhvr>
                                          <p:to>
                                            <p:strVal val="visible"/>
                                          </p:to>
                                        </p:set>
                                        <p:anim calcmode="lin" valueType="num" p14:bounceEnd="44000">
                                          <p:cBhvr additive="base">
                                            <p:cTn id="77" dur="500" fill="hold"/>
                                            <p:tgtEl>
                                              <p:spTgt spid="61"/>
                                            </p:tgtEl>
                                            <p:attrNameLst>
                                              <p:attrName>ppt_x</p:attrName>
                                            </p:attrNameLst>
                                          </p:cBhvr>
                                          <p:tavLst>
                                            <p:tav tm="0">
                                              <p:val>
                                                <p:strVal val="#ppt_x"/>
                                              </p:val>
                                            </p:tav>
                                            <p:tav tm="100000">
                                              <p:val>
                                                <p:strVal val="#ppt_x"/>
                                              </p:val>
                                            </p:tav>
                                          </p:tavLst>
                                        </p:anim>
                                        <p:anim calcmode="lin" valueType="num" p14:bounceEnd="44000">
                                          <p:cBhvr additive="base">
                                            <p:cTn id="78" dur="500" fill="hold"/>
                                            <p:tgtEl>
                                              <p:spTgt spid="61"/>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400"/>
                                      </p:stCondLst>
                                      <p:childTnLst>
                                        <p:set>
                                          <p:cBhvr>
                                            <p:cTn id="80" dur="1" fill="hold">
                                              <p:stCondLst>
                                                <p:cond delay="0"/>
                                              </p:stCondLst>
                                            </p:cTn>
                                            <p:tgtEl>
                                              <p:spTgt spid="63"/>
                                            </p:tgtEl>
                                            <p:attrNameLst>
                                              <p:attrName>style.visibility</p:attrName>
                                            </p:attrNameLst>
                                          </p:cBhvr>
                                          <p:to>
                                            <p:strVal val="visible"/>
                                          </p:to>
                                        </p:set>
                                        <p:anim calcmode="lin" valueType="num">
                                          <p:cBhvr>
                                            <p:cTn id="81" dur="500" fill="hold"/>
                                            <p:tgtEl>
                                              <p:spTgt spid="63"/>
                                            </p:tgtEl>
                                            <p:attrNameLst>
                                              <p:attrName>ppt_w</p:attrName>
                                            </p:attrNameLst>
                                          </p:cBhvr>
                                          <p:tavLst>
                                            <p:tav tm="0">
                                              <p:val>
                                                <p:fltVal val="0"/>
                                              </p:val>
                                            </p:tav>
                                            <p:tav tm="100000">
                                              <p:val>
                                                <p:strVal val="#ppt_w"/>
                                              </p:val>
                                            </p:tav>
                                          </p:tavLst>
                                        </p:anim>
                                        <p:anim calcmode="lin" valueType="num">
                                          <p:cBhvr>
                                            <p:cTn id="82" dur="500" fill="hold"/>
                                            <p:tgtEl>
                                              <p:spTgt spid="63"/>
                                            </p:tgtEl>
                                            <p:attrNameLst>
                                              <p:attrName>ppt_h</p:attrName>
                                            </p:attrNameLst>
                                          </p:cBhvr>
                                          <p:tavLst>
                                            <p:tav tm="0">
                                              <p:val>
                                                <p:fltVal val="0"/>
                                              </p:val>
                                            </p:tav>
                                            <p:tav tm="100000">
                                              <p:val>
                                                <p:strVal val="#ppt_h"/>
                                              </p:val>
                                            </p:tav>
                                          </p:tavLst>
                                        </p:anim>
                                        <p:anim calcmode="lin" valueType="num">
                                          <p:cBhvr>
                                            <p:cTn id="83" dur="500" fill="hold"/>
                                            <p:tgtEl>
                                              <p:spTgt spid="63"/>
                                            </p:tgtEl>
                                            <p:attrNameLst>
                                              <p:attrName>style.rotation</p:attrName>
                                            </p:attrNameLst>
                                          </p:cBhvr>
                                          <p:tavLst>
                                            <p:tav tm="0">
                                              <p:val>
                                                <p:fltVal val="90"/>
                                              </p:val>
                                            </p:tav>
                                            <p:tav tm="100000">
                                              <p:val>
                                                <p:fltVal val="0"/>
                                              </p:val>
                                            </p:tav>
                                          </p:tavLst>
                                        </p:anim>
                                        <p:animEffect transition="in" filter="fade">
                                          <p:cBhvr>
                                            <p:cTn id="84" dur="500"/>
                                            <p:tgtEl>
                                              <p:spTgt spid="63"/>
                                            </p:tgtEl>
                                          </p:cBhvr>
                                        </p:animEffect>
                                      </p:childTnLst>
                                    </p:cTn>
                                  </p:par>
                                </p:childTnLst>
                              </p:cTn>
                            </p:par>
                            <p:par>
                              <p:cTn id="85" fill="hold">
                                <p:stCondLst>
                                  <p:cond delay="7560"/>
                                </p:stCondLst>
                                <p:childTnLst>
                                  <p:par>
                                    <p:cTn id="86" presetID="22" presetClass="entr" presetSubtype="2"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wipe(right)">
                                          <p:cBhvr>
                                            <p:cTn id="88" dur="500"/>
                                            <p:tgtEl>
                                              <p:spTgt spid="55"/>
                                            </p:tgtEl>
                                          </p:cBhvr>
                                        </p:animEffect>
                                      </p:childTnLst>
                                    </p:cTn>
                                  </p:par>
                                </p:childTnLst>
                              </p:cTn>
                            </p:par>
                            <p:par>
                              <p:cTn id="89" fill="hold">
                                <p:stCondLst>
                                  <p:cond delay="8060"/>
                                </p:stCondLst>
                                <p:childTnLst>
                                  <p:par>
                                    <p:cTn id="90" presetID="2" presetClass="entr" presetSubtype="4" fill="hold" nodeType="afterEffect" p14:presetBounceEnd="44000">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14:bounceEnd="44000">
                                          <p:cBhvr additive="base">
                                            <p:cTn id="92" dur="500" fill="hold"/>
                                            <p:tgtEl>
                                              <p:spTgt spid="65"/>
                                            </p:tgtEl>
                                            <p:attrNameLst>
                                              <p:attrName>ppt_x</p:attrName>
                                            </p:attrNameLst>
                                          </p:cBhvr>
                                          <p:tavLst>
                                            <p:tav tm="0">
                                              <p:val>
                                                <p:strVal val="#ppt_x"/>
                                              </p:val>
                                            </p:tav>
                                            <p:tav tm="100000">
                                              <p:val>
                                                <p:strVal val="#ppt_x"/>
                                              </p:val>
                                            </p:tav>
                                          </p:tavLst>
                                        </p:anim>
                                        <p:anim calcmode="lin" valueType="num" p14:bounceEnd="44000">
                                          <p:cBhvr additive="base">
                                            <p:cTn id="93" dur="500" fill="hold"/>
                                            <p:tgtEl>
                                              <p:spTgt spid="65"/>
                                            </p:tgtEl>
                                            <p:attrNameLst>
                                              <p:attrName>ppt_y</p:attrName>
                                            </p:attrNameLst>
                                          </p:cBhvr>
                                          <p:tavLst>
                                            <p:tav tm="0">
                                              <p:val>
                                                <p:strVal val="1+#ppt_h/2"/>
                                              </p:val>
                                            </p:tav>
                                            <p:tav tm="100000">
                                              <p:val>
                                                <p:strVal val="#ppt_y"/>
                                              </p:val>
                                            </p:tav>
                                          </p:tavLst>
                                        </p:anim>
                                      </p:childTnLst>
                                    </p:cTn>
                                  </p:par>
                                </p:childTnLst>
                              </p:cTn>
                            </p:par>
                            <p:par>
                              <p:cTn id="94" fill="hold">
                                <p:stCondLst>
                                  <p:cond delay="8560"/>
                                </p:stCondLst>
                                <p:childTnLst>
                                  <p:par>
                                    <p:cTn id="95" presetID="2" presetClass="entr" presetSubtype="4" fill="hold" grpId="0" nodeType="afterEffect" p14:presetBounceEnd="44000">
                                      <p:stCondLst>
                                        <p:cond delay="0"/>
                                      </p:stCondLst>
                                      <p:childTnLst>
                                        <p:set>
                                          <p:cBhvr>
                                            <p:cTn id="96" dur="1" fill="hold">
                                              <p:stCondLst>
                                                <p:cond delay="0"/>
                                              </p:stCondLst>
                                            </p:cTn>
                                            <p:tgtEl>
                                              <p:spTgt spid="70"/>
                                            </p:tgtEl>
                                            <p:attrNameLst>
                                              <p:attrName>style.visibility</p:attrName>
                                            </p:attrNameLst>
                                          </p:cBhvr>
                                          <p:to>
                                            <p:strVal val="visible"/>
                                          </p:to>
                                        </p:set>
                                        <p:anim calcmode="lin" valueType="num" p14:bounceEnd="44000">
                                          <p:cBhvr additive="base">
                                            <p:cTn id="97" dur="500" fill="hold"/>
                                            <p:tgtEl>
                                              <p:spTgt spid="70"/>
                                            </p:tgtEl>
                                            <p:attrNameLst>
                                              <p:attrName>ppt_x</p:attrName>
                                            </p:attrNameLst>
                                          </p:cBhvr>
                                          <p:tavLst>
                                            <p:tav tm="0">
                                              <p:val>
                                                <p:strVal val="#ppt_x"/>
                                              </p:val>
                                            </p:tav>
                                            <p:tav tm="100000">
                                              <p:val>
                                                <p:strVal val="#ppt_x"/>
                                              </p:val>
                                            </p:tav>
                                          </p:tavLst>
                                        </p:anim>
                                        <p:anim calcmode="lin" valueType="num" p14:bounceEnd="44000">
                                          <p:cBhvr additive="base">
                                            <p:cTn id="98" dur="500" fill="hold"/>
                                            <p:tgtEl>
                                              <p:spTgt spid="70"/>
                                            </p:tgtEl>
                                            <p:attrNameLst>
                                              <p:attrName>ppt_y</p:attrName>
                                            </p:attrNameLst>
                                          </p:cBhvr>
                                          <p:tavLst>
                                            <p:tav tm="0">
                                              <p:val>
                                                <p:strVal val="1+#ppt_h/2"/>
                                              </p:val>
                                            </p:tav>
                                            <p:tav tm="100000">
                                              <p:val>
                                                <p:strVal val="#ppt_y"/>
                                              </p:val>
                                            </p:tav>
                                          </p:tavLst>
                                        </p:anim>
                                      </p:childTnLst>
                                    </p:cTn>
                                  </p:par>
                                  <p:par>
                                    <p:cTn id="99" presetID="31" presetClass="entr" presetSubtype="0" fill="hold" grpId="0" nodeType="withEffect">
                                      <p:stCondLst>
                                        <p:cond delay="40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500" fill="hold"/>
                                            <p:tgtEl>
                                              <p:spTgt spid="40"/>
                                            </p:tgtEl>
                                            <p:attrNameLst>
                                              <p:attrName>ppt_w</p:attrName>
                                            </p:attrNameLst>
                                          </p:cBhvr>
                                          <p:tavLst>
                                            <p:tav tm="0">
                                              <p:val>
                                                <p:fltVal val="0"/>
                                              </p:val>
                                            </p:tav>
                                            <p:tav tm="100000">
                                              <p:val>
                                                <p:strVal val="#ppt_w"/>
                                              </p:val>
                                            </p:tav>
                                          </p:tavLst>
                                        </p:anim>
                                        <p:anim calcmode="lin" valueType="num">
                                          <p:cBhvr>
                                            <p:cTn id="102" dur="500" fill="hold"/>
                                            <p:tgtEl>
                                              <p:spTgt spid="40"/>
                                            </p:tgtEl>
                                            <p:attrNameLst>
                                              <p:attrName>ppt_h</p:attrName>
                                            </p:attrNameLst>
                                          </p:cBhvr>
                                          <p:tavLst>
                                            <p:tav tm="0">
                                              <p:val>
                                                <p:fltVal val="0"/>
                                              </p:val>
                                            </p:tav>
                                            <p:tav tm="100000">
                                              <p:val>
                                                <p:strVal val="#ppt_h"/>
                                              </p:val>
                                            </p:tav>
                                          </p:tavLst>
                                        </p:anim>
                                        <p:anim calcmode="lin" valueType="num">
                                          <p:cBhvr>
                                            <p:cTn id="103" dur="500" fill="hold"/>
                                            <p:tgtEl>
                                              <p:spTgt spid="40"/>
                                            </p:tgtEl>
                                            <p:attrNameLst>
                                              <p:attrName>style.rotation</p:attrName>
                                            </p:attrNameLst>
                                          </p:cBhvr>
                                          <p:tavLst>
                                            <p:tav tm="0">
                                              <p:val>
                                                <p:fltVal val="90"/>
                                              </p:val>
                                            </p:tav>
                                            <p:tav tm="100000">
                                              <p:val>
                                                <p:fltVal val="0"/>
                                              </p:val>
                                            </p:tav>
                                          </p:tavLst>
                                        </p:anim>
                                        <p:animEffect transition="in" filter="fade">
                                          <p:cBhvr>
                                            <p:cTn id="104" dur="500"/>
                                            <p:tgtEl>
                                              <p:spTgt spid="40"/>
                                            </p:tgtEl>
                                          </p:cBhvr>
                                        </p:animEffect>
                                      </p:childTnLst>
                                    </p:cTn>
                                  </p:par>
                                </p:childTnLst>
                              </p:cTn>
                            </p:par>
                            <p:par>
                              <p:cTn id="105" fill="hold">
                                <p:stCondLst>
                                  <p:cond delay="9460"/>
                                </p:stCondLst>
                                <p:childTnLst>
                                  <p:par>
                                    <p:cTn id="106" presetID="22" presetClass="entr" presetSubtype="2" fill="hold" grpId="0"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0" grpId="0"/>
          <p:bldP spid="14" grpId="0" animBg="1"/>
          <p:bldP spid="35" grpId="0" animBg="1"/>
          <p:bldP spid="39" grpId="0" animBg="1"/>
          <p:bldP spid="43" grpId="0"/>
          <p:bldP spid="49" grpId="0" animBg="1"/>
          <p:bldP spid="51" grpId="0" animBg="1"/>
          <p:bldP spid="55" grpId="0"/>
          <p:bldP spid="61" grpId="0" animBg="1"/>
          <p:bldP spid="63" grpId="0" animBg="1"/>
          <p:bldP spid="64" grpId="0"/>
          <p:bldP spid="70" grpId="0" animBg="1"/>
          <p:bldP spid="40" grpId="0" animBg="1"/>
          <p:bldP spid="7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2" presetClass="entr" presetSubtype="8"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childTnLst>
                              </p:cTn>
                            </p:par>
                            <p:par>
                              <p:cTn id="24" fill="hold">
                                <p:stCondLst>
                                  <p:cond delay="186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2360"/>
                                </p:stCondLst>
                                <p:childTnLst>
                                  <p:par>
                                    <p:cTn id="30" presetID="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2860"/>
                                </p:stCondLst>
                                <p:childTnLst>
                                  <p:par>
                                    <p:cTn id="35" presetID="2" presetClass="entr" presetSubtype="4"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31" presetClass="entr" presetSubtype="0" fill="hold" grpId="0" nodeType="withEffect">
                                      <p:stCondLst>
                                        <p:cond delay="400"/>
                                      </p:stCondLst>
                                      <p:childTnLst>
                                        <p:set>
                                          <p:cBhvr>
                                            <p:cTn id="40" dur="1" fill="hold">
                                              <p:stCondLst>
                                                <p:cond delay="0"/>
                                              </p:stCondLst>
                                            </p:cTn>
                                            <p:tgtEl>
                                              <p:spTgt spid="39"/>
                                            </p:tgtEl>
                                            <p:attrNameLst>
                                              <p:attrName>style.visibility</p:attrName>
                                            </p:attrNameLst>
                                          </p:cBhvr>
                                          <p:to>
                                            <p:strVal val="visible"/>
                                          </p:to>
                                        </p:set>
                                        <p:anim calcmode="lin" valueType="num">
                                          <p:cBhvr>
                                            <p:cTn id="41" dur="500" fill="hold"/>
                                            <p:tgtEl>
                                              <p:spTgt spid="39"/>
                                            </p:tgtEl>
                                            <p:attrNameLst>
                                              <p:attrName>ppt_w</p:attrName>
                                            </p:attrNameLst>
                                          </p:cBhvr>
                                          <p:tavLst>
                                            <p:tav tm="0">
                                              <p:val>
                                                <p:fltVal val="0"/>
                                              </p:val>
                                            </p:tav>
                                            <p:tav tm="100000">
                                              <p:val>
                                                <p:strVal val="#ppt_w"/>
                                              </p:val>
                                            </p:tav>
                                          </p:tavLst>
                                        </p:anim>
                                        <p:anim calcmode="lin" valueType="num">
                                          <p:cBhvr>
                                            <p:cTn id="42" dur="500" fill="hold"/>
                                            <p:tgtEl>
                                              <p:spTgt spid="39"/>
                                            </p:tgtEl>
                                            <p:attrNameLst>
                                              <p:attrName>ppt_h</p:attrName>
                                            </p:attrNameLst>
                                          </p:cBhvr>
                                          <p:tavLst>
                                            <p:tav tm="0">
                                              <p:val>
                                                <p:fltVal val="0"/>
                                              </p:val>
                                            </p:tav>
                                            <p:tav tm="100000">
                                              <p:val>
                                                <p:strVal val="#ppt_h"/>
                                              </p:val>
                                            </p:tav>
                                          </p:tavLst>
                                        </p:anim>
                                        <p:anim calcmode="lin" valueType="num">
                                          <p:cBhvr>
                                            <p:cTn id="43" dur="500" fill="hold"/>
                                            <p:tgtEl>
                                              <p:spTgt spid="39"/>
                                            </p:tgtEl>
                                            <p:attrNameLst>
                                              <p:attrName>style.rotation</p:attrName>
                                            </p:attrNameLst>
                                          </p:cBhvr>
                                          <p:tavLst>
                                            <p:tav tm="0">
                                              <p:val>
                                                <p:fltVal val="90"/>
                                              </p:val>
                                            </p:tav>
                                            <p:tav tm="100000">
                                              <p:val>
                                                <p:fltVal val="0"/>
                                              </p:val>
                                            </p:tav>
                                          </p:tavLst>
                                        </p:anim>
                                        <p:animEffect transition="in" filter="fade">
                                          <p:cBhvr>
                                            <p:cTn id="44" dur="500"/>
                                            <p:tgtEl>
                                              <p:spTgt spid="39"/>
                                            </p:tgtEl>
                                          </p:cBhvr>
                                        </p:animEffect>
                                      </p:childTnLst>
                                    </p:cTn>
                                  </p:par>
                                </p:childTnLst>
                              </p:cTn>
                            </p:par>
                            <p:par>
                              <p:cTn id="45" fill="hold">
                                <p:stCondLst>
                                  <p:cond delay="3760"/>
                                </p:stCondLst>
                                <p:childTnLst>
                                  <p:par>
                                    <p:cTn id="46" presetID="22" presetClass="entr" presetSubtype="2"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right)">
                                          <p:cBhvr>
                                            <p:cTn id="48" dur="500"/>
                                            <p:tgtEl>
                                              <p:spTgt spid="10"/>
                                            </p:tgtEl>
                                          </p:cBhvr>
                                        </p:animEffect>
                                      </p:childTnLst>
                                    </p:cTn>
                                  </p:par>
                                </p:childTnLst>
                              </p:cTn>
                            </p:par>
                            <p:par>
                              <p:cTn id="49" fill="hold">
                                <p:stCondLst>
                                  <p:cond delay="4260"/>
                                </p:stCondLst>
                                <p:childTnLst>
                                  <p:par>
                                    <p:cTn id="50" presetID="2" presetClass="entr" presetSubtype="4"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ppt_x"/>
                                              </p:val>
                                            </p:tav>
                                            <p:tav tm="100000">
                                              <p:val>
                                                <p:strVal val="#ppt_x"/>
                                              </p:val>
                                            </p:tav>
                                          </p:tavLst>
                                        </p:anim>
                                        <p:anim calcmode="lin" valueType="num">
                                          <p:cBhvr additive="base">
                                            <p:cTn id="53" dur="500" fill="hold"/>
                                            <p:tgtEl>
                                              <p:spTgt spid="44"/>
                                            </p:tgtEl>
                                            <p:attrNameLst>
                                              <p:attrName>ppt_y</p:attrName>
                                            </p:attrNameLst>
                                          </p:cBhvr>
                                          <p:tavLst>
                                            <p:tav tm="0">
                                              <p:val>
                                                <p:strVal val="1+#ppt_h/2"/>
                                              </p:val>
                                            </p:tav>
                                            <p:tav tm="100000">
                                              <p:val>
                                                <p:strVal val="#ppt_y"/>
                                              </p:val>
                                            </p:tav>
                                          </p:tavLst>
                                        </p:anim>
                                      </p:childTnLst>
                                    </p:cTn>
                                  </p:par>
                                </p:childTnLst>
                              </p:cTn>
                            </p:par>
                            <p:par>
                              <p:cTn id="54" fill="hold">
                                <p:stCondLst>
                                  <p:cond delay="4760"/>
                                </p:stCondLst>
                                <p:childTnLst>
                                  <p:par>
                                    <p:cTn id="55" presetID="2" presetClass="entr" presetSubtype="4"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additive="base">
                                            <p:cTn id="57" dur="500" fill="hold"/>
                                            <p:tgtEl>
                                              <p:spTgt spid="49"/>
                                            </p:tgtEl>
                                            <p:attrNameLst>
                                              <p:attrName>ppt_x</p:attrName>
                                            </p:attrNameLst>
                                          </p:cBhvr>
                                          <p:tavLst>
                                            <p:tav tm="0">
                                              <p:val>
                                                <p:strVal val="#ppt_x"/>
                                              </p:val>
                                            </p:tav>
                                            <p:tav tm="100000">
                                              <p:val>
                                                <p:strVal val="#ppt_x"/>
                                              </p:val>
                                            </p:tav>
                                          </p:tavLst>
                                        </p:anim>
                                        <p:anim calcmode="lin" valueType="num">
                                          <p:cBhvr additive="base">
                                            <p:cTn id="58" dur="500" fill="hold"/>
                                            <p:tgtEl>
                                              <p:spTgt spid="49"/>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40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 calcmode="lin" valueType="num">
                                          <p:cBhvr>
                                            <p:cTn id="63" dur="500" fill="hold"/>
                                            <p:tgtEl>
                                              <p:spTgt spid="51"/>
                                            </p:tgtEl>
                                            <p:attrNameLst>
                                              <p:attrName>style.rotation</p:attrName>
                                            </p:attrNameLst>
                                          </p:cBhvr>
                                          <p:tavLst>
                                            <p:tav tm="0">
                                              <p:val>
                                                <p:fltVal val="90"/>
                                              </p:val>
                                            </p:tav>
                                            <p:tav tm="100000">
                                              <p:val>
                                                <p:fltVal val="0"/>
                                              </p:val>
                                            </p:tav>
                                          </p:tavLst>
                                        </p:anim>
                                        <p:animEffect transition="in" filter="fade">
                                          <p:cBhvr>
                                            <p:cTn id="64" dur="500"/>
                                            <p:tgtEl>
                                              <p:spTgt spid="51"/>
                                            </p:tgtEl>
                                          </p:cBhvr>
                                        </p:animEffect>
                                      </p:childTnLst>
                                    </p:cTn>
                                  </p:par>
                                </p:childTnLst>
                              </p:cTn>
                            </p:par>
                            <p:par>
                              <p:cTn id="65" fill="hold">
                                <p:stCondLst>
                                  <p:cond delay="5660"/>
                                </p:stCondLst>
                                <p:childTnLst>
                                  <p:par>
                                    <p:cTn id="66" presetID="22" presetClass="entr" presetSubtype="2"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right)">
                                          <p:cBhvr>
                                            <p:cTn id="68" dur="500"/>
                                            <p:tgtEl>
                                              <p:spTgt spid="43"/>
                                            </p:tgtEl>
                                          </p:cBhvr>
                                        </p:animEffect>
                                      </p:childTnLst>
                                    </p:cTn>
                                  </p:par>
                                </p:childTnLst>
                              </p:cTn>
                            </p:par>
                            <p:par>
                              <p:cTn id="69" fill="hold">
                                <p:stCondLst>
                                  <p:cond delay="6160"/>
                                </p:stCondLst>
                                <p:childTnLst>
                                  <p:par>
                                    <p:cTn id="70" presetID="2" presetClass="entr" presetSubtype="4"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 calcmode="lin" valueType="num">
                                          <p:cBhvr additive="base">
                                            <p:cTn id="72" dur="500" fill="hold"/>
                                            <p:tgtEl>
                                              <p:spTgt spid="56"/>
                                            </p:tgtEl>
                                            <p:attrNameLst>
                                              <p:attrName>ppt_x</p:attrName>
                                            </p:attrNameLst>
                                          </p:cBhvr>
                                          <p:tavLst>
                                            <p:tav tm="0">
                                              <p:val>
                                                <p:strVal val="#ppt_x"/>
                                              </p:val>
                                            </p:tav>
                                            <p:tav tm="100000">
                                              <p:val>
                                                <p:strVal val="#ppt_x"/>
                                              </p:val>
                                            </p:tav>
                                          </p:tavLst>
                                        </p:anim>
                                        <p:anim calcmode="lin" valueType="num">
                                          <p:cBhvr additive="base">
                                            <p:cTn id="73" dur="500" fill="hold"/>
                                            <p:tgtEl>
                                              <p:spTgt spid="56"/>
                                            </p:tgtEl>
                                            <p:attrNameLst>
                                              <p:attrName>ppt_y</p:attrName>
                                            </p:attrNameLst>
                                          </p:cBhvr>
                                          <p:tavLst>
                                            <p:tav tm="0">
                                              <p:val>
                                                <p:strVal val="1+#ppt_h/2"/>
                                              </p:val>
                                            </p:tav>
                                            <p:tav tm="100000">
                                              <p:val>
                                                <p:strVal val="#ppt_y"/>
                                              </p:val>
                                            </p:tav>
                                          </p:tavLst>
                                        </p:anim>
                                      </p:childTnLst>
                                    </p:cTn>
                                  </p:par>
                                </p:childTnLst>
                              </p:cTn>
                            </p:par>
                            <p:par>
                              <p:cTn id="74" fill="hold">
                                <p:stCondLst>
                                  <p:cond delay="6660"/>
                                </p:stCondLst>
                                <p:childTnLst>
                                  <p:par>
                                    <p:cTn id="75" presetID="2" presetClass="entr" presetSubtype="4" fill="hold" grpId="0" nodeType="afterEffect">
                                      <p:stCondLst>
                                        <p:cond delay="0"/>
                                      </p:stCondLst>
                                      <p:childTnLst>
                                        <p:set>
                                          <p:cBhvr>
                                            <p:cTn id="76" dur="1" fill="hold">
                                              <p:stCondLst>
                                                <p:cond delay="0"/>
                                              </p:stCondLst>
                                            </p:cTn>
                                            <p:tgtEl>
                                              <p:spTgt spid="61"/>
                                            </p:tgtEl>
                                            <p:attrNameLst>
                                              <p:attrName>style.visibility</p:attrName>
                                            </p:attrNameLst>
                                          </p:cBhvr>
                                          <p:to>
                                            <p:strVal val="visible"/>
                                          </p:to>
                                        </p:set>
                                        <p:anim calcmode="lin" valueType="num">
                                          <p:cBhvr additive="base">
                                            <p:cTn id="77" dur="500" fill="hold"/>
                                            <p:tgtEl>
                                              <p:spTgt spid="61"/>
                                            </p:tgtEl>
                                            <p:attrNameLst>
                                              <p:attrName>ppt_x</p:attrName>
                                            </p:attrNameLst>
                                          </p:cBhvr>
                                          <p:tavLst>
                                            <p:tav tm="0">
                                              <p:val>
                                                <p:strVal val="#ppt_x"/>
                                              </p:val>
                                            </p:tav>
                                            <p:tav tm="100000">
                                              <p:val>
                                                <p:strVal val="#ppt_x"/>
                                              </p:val>
                                            </p:tav>
                                          </p:tavLst>
                                        </p:anim>
                                        <p:anim calcmode="lin" valueType="num">
                                          <p:cBhvr additive="base">
                                            <p:cTn id="78" dur="500" fill="hold"/>
                                            <p:tgtEl>
                                              <p:spTgt spid="61"/>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400"/>
                                      </p:stCondLst>
                                      <p:childTnLst>
                                        <p:set>
                                          <p:cBhvr>
                                            <p:cTn id="80" dur="1" fill="hold">
                                              <p:stCondLst>
                                                <p:cond delay="0"/>
                                              </p:stCondLst>
                                            </p:cTn>
                                            <p:tgtEl>
                                              <p:spTgt spid="63"/>
                                            </p:tgtEl>
                                            <p:attrNameLst>
                                              <p:attrName>style.visibility</p:attrName>
                                            </p:attrNameLst>
                                          </p:cBhvr>
                                          <p:to>
                                            <p:strVal val="visible"/>
                                          </p:to>
                                        </p:set>
                                        <p:anim calcmode="lin" valueType="num">
                                          <p:cBhvr>
                                            <p:cTn id="81" dur="500" fill="hold"/>
                                            <p:tgtEl>
                                              <p:spTgt spid="63"/>
                                            </p:tgtEl>
                                            <p:attrNameLst>
                                              <p:attrName>ppt_w</p:attrName>
                                            </p:attrNameLst>
                                          </p:cBhvr>
                                          <p:tavLst>
                                            <p:tav tm="0">
                                              <p:val>
                                                <p:fltVal val="0"/>
                                              </p:val>
                                            </p:tav>
                                            <p:tav tm="100000">
                                              <p:val>
                                                <p:strVal val="#ppt_w"/>
                                              </p:val>
                                            </p:tav>
                                          </p:tavLst>
                                        </p:anim>
                                        <p:anim calcmode="lin" valueType="num">
                                          <p:cBhvr>
                                            <p:cTn id="82" dur="500" fill="hold"/>
                                            <p:tgtEl>
                                              <p:spTgt spid="63"/>
                                            </p:tgtEl>
                                            <p:attrNameLst>
                                              <p:attrName>ppt_h</p:attrName>
                                            </p:attrNameLst>
                                          </p:cBhvr>
                                          <p:tavLst>
                                            <p:tav tm="0">
                                              <p:val>
                                                <p:fltVal val="0"/>
                                              </p:val>
                                            </p:tav>
                                            <p:tav tm="100000">
                                              <p:val>
                                                <p:strVal val="#ppt_h"/>
                                              </p:val>
                                            </p:tav>
                                          </p:tavLst>
                                        </p:anim>
                                        <p:anim calcmode="lin" valueType="num">
                                          <p:cBhvr>
                                            <p:cTn id="83" dur="500" fill="hold"/>
                                            <p:tgtEl>
                                              <p:spTgt spid="63"/>
                                            </p:tgtEl>
                                            <p:attrNameLst>
                                              <p:attrName>style.rotation</p:attrName>
                                            </p:attrNameLst>
                                          </p:cBhvr>
                                          <p:tavLst>
                                            <p:tav tm="0">
                                              <p:val>
                                                <p:fltVal val="90"/>
                                              </p:val>
                                            </p:tav>
                                            <p:tav tm="100000">
                                              <p:val>
                                                <p:fltVal val="0"/>
                                              </p:val>
                                            </p:tav>
                                          </p:tavLst>
                                        </p:anim>
                                        <p:animEffect transition="in" filter="fade">
                                          <p:cBhvr>
                                            <p:cTn id="84" dur="500"/>
                                            <p:tgtEl>
                                              <p:spTgt spid="63"/>
                                            </p:tgtEl>
                                          </p:cBhvr>
                                        </p:animEffect>
                                      </p:childTnLst>
                                    </p:cTn>
                                  </p:par>
                                </p:childTnLst>
                              </p:cTn>
                            </p:par>
                            <p:par>
                              <p:cTn id="85" fill="hold">
                                <p:stCondLst>
                                  <p:cond delay="7560"/>
                                </p:stCondLst>
                                <p:childTnLst>
                                  <p:par>
                                    <p:cTn id="86" presetID="22" presetClass="entr" presetSubtype="2"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wipe(right)">
                                          <p:cBhvr>
                                            <p:cTn id="88" dur="500"/>
                                            <p:tgtEl>
                                              <p:spTgt spid="55"/>
                                            </p:tgtEl>
                                          </p:cBhvr>
                                        </p:animEffect>
                                      </p:childTnLst>
                                    </p:cTn>
                                  </p:par>
                                </p:childTnLst>
                              </p:cTn>
                            </p:par>
                            <p:par>
                              <p:cTn id="89" fill="hold">
                                <p:stCondLst>
                                  <p:cond delay="8060"/>
                                </p:stCondLst>
                                <p:childTnLst>
                                  <p:par>
                                    <p:cTn id="90" presetID="2" presetClass="entr" presetSubtype="4" fill="hold"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additive="base">
                                            <p:cTn id="92" dur="500" fill="hold"/>
                                            <p:tgtEl>
                                              <p:spTgt spid="65"/>
                                            </p:tgtEl>
                                            <p:attrNameLst>
                                              <p:attrName>ppt_x</p:attrName>
                                            </p:attrNameLst>
                                          </p:cBhvr>
                                          <p:tavLst>
                                            <p:tav tm="0">
                                              <p:val>
                                                <p:strVal val="#ppt_x"/>
                                              </p:val>
                                            </p:tav>
                                            <p:tav tm="100000">
                                              <p:val>
                                                <p:strVal val="#ppt_x"/>
                                              </p:val>
                                            </p:tav>
                                          </p:tavLst>
                                        </p:anim>
                                        <p:anim calcmode="lin" valueType="num">
                                          <p:cBhvr additive="base">
                                            <p:cTn id="93" dur="500" fill="hold"/>
                                            <p:tgtEl>
                                              <p:spTgt spid="65"/>
                                            </p:tgtEl>
                                            <p:attrNameLst>
                                              <p:attrName>ppt_y</p:attrName>
                                            </p:attrNameLst>
                                          </p:cBhvr>
                                          <p:tavLst>
                                            <p:tav tm="0">
                                              <p:val>
                                                <p:strVal val="1+#ppt_h/2"/>
                                              </p:val>
                                            </p:tav>
                                            <p:tav tm="100000">
                                              <p:val>
                                                <p:strVal val="#ppt_y"/>
                                              </p:val>
                                            </p:tav>
                                          </p:tavLst>
                                        </p:anim>
                                      </p:childTnLst>
                                    </p:cTn>
                                  </p:par>
                                </p:childTnLst>
                              </p:cTn>
                            </p:par>
                            <p:par>
                              <p:cTn id="94" fill="hold">
                                <p:stCondLst>
                                  <p:cond delay="8560"/>
                                </p:stCondLst>
                                <p:childTnLst>
                                  <p:par>
                                    <p:cTn id="95" presetID="2" presetClass="entr" presetSubtype="4" fill="hold" grpId="0" nodeType="afterEffect">
                                      <p:stCondLst>
                                        <p:cond delay="0"/>
                                      </p:stCondLst>
                                      <p:childTnLst>
                                        <p:set>
                                          <p:cBhvr>
                                            <p:cTn id="96" dur="1" fill="hold">
                                              <p:stCondLst>
                                                <p:cond delay="0"/>
                                              </p:stCondLst>
                                            </p:cTn>
                                            <p:tgtEl>
                                              <p:spTgt spid="70"/>
                                            </p:tgtEl>
                                            <p:attrNameLst>
                                              <p:attrName>style.visibility</p:attrName>
                                            </p:attrNameLst>
                                          </p:cBhvr>
                                          <p:to>
                                            <p:strVal val="visible"/>
                                          </p:to>
                                        </p:set>
                                        <p:anim calcmode="lin" valueType="num">
                                          <p:cBhvr additive="base">
                                            <p:cTn id="97" dur="500" fill="hold"/>
                                            <p:tgtEl>
                                              <p:spTgt spid="70"/>
                                            </p:tgtEl>
                                            <p:attrNameLst>
                                              <p:attrName>ppt_x</p:attrName>
                                            </p:attrNameLst>
                                          </p:cBhvr>
                                          <p:tavLst>
                                            <p:tav tm="0">
                                              <p:val>
                                                <p:strVal val="#ppt_x"/>
                                              </p:val>
                                            </p:tav>
                                            <p:tav tm="100000">
                                              <p:val>
                                                <p:strVal val="#ppt_x"/>
                                              </p:val>
                                            </p:tav>
                                          </p:tavLst>
                                        </p:anim>
                                        <p:anim calcmode="lin" valueType="num">
                                          <p:cBhvr additive="base">
                                            <p:cTn id="98" dur="500" fill="hold"/>
                                            <p:tgtEl>
                                              <p:spTgt spid="70"/>
                                            </p:tgtEl>
                                            <p:attrNameLst>
                                              <p:attrName>ppt_y</p:attrName>
                                            </p:attrNameLst>
                                          </p:cBhvr>
                                          <p:tavLst>
                                            <p:tav tm="0">
                                              <p:val>
                                                <p:strVal val="1+#ppt_h/2"/>
                                              </p:val>
                                            </p:tav>
                                            <p:tav tm="100000">
                                              <p:val>
                                                <p:strVal val="#ppt_y"/>
                                              </p:val>
                                            </p:tav>
                                          </p:tavLst>
                                        </p:anim>
                                      </p:childTnLst>
                                    </p:cTn>
                                  </p:par>
                                  <p:par>
                                    <p:cTn id="99" presetID="31" presetClass="entr" presetSubtype="0" fill="hold" grpId="0" nodeType="withEffect">
                                      <p:stCondLst>
                                        <p:cond delay="40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500" fill="hold"/>
                                            <p:tgtEl>
                                              <p:spTgt spid="40"/>
                                            </p:tgtEl>
                                            <p:attrNameLst>
                                              <p:attrName>ppt_w</p:attrName>
                                            </p:attrNameLst>
                                          </p:cBhvr>
                                          <p:tavLst>
                                            <p:tav tm="0">
                                              <p:val>
                                                <p:fltVal val="0"/>
                                              </p:val>
                                            </p:tav>
                                            <p:tav tm="100000">
                                              <p:val>
                                                <p:strVal val="#ppt_w"/>
                                              </p:val>
                                            </p:tav>
                                          </p:tavLst>
                                        </p:anim>
                                        <p:anim calcmode="lin" valueType="num">
                                          <p:cBhvr>
                                            <p:cTn id="102" dur="500" fill="hold"/>
                                            <p:tgtEl>
                                              <p:spTgt spid="40"/>
                                            </p:tgtEl>
                                            <p:attrNameLst>
                                              <p:attrName>ppt_h</p:attrName>
                                            </p:attrNameLst>
                                          </p:cBhvr>
                                          <p:tavLst>
                                            <p:tav tm="0">
                                              <p:val>
                                                <p:fltVal val="0"/>
                                              </p:val>
                                            </p:tav>
                                            <p:tav tm="100000">
                                              <p:val>
                                                <p:strVal val="#ppt_h"/>
                                              </p:val>
                                            </p:tav>
                                          </p:tavLst>
                                        </p:anim>
                                        <p:anim calcmode="lin" valueType="num">
                                          <p:cBhvr>
                                            <p:cTn id="103" dur="500" fill="hold"/>
                                            <p:tgtEl>
                                              <p:spTgt spid="40"/>
                                            </p:tgtEl>
                                            <p:attrNameLst>
                                              <p:attrName>style.rotation</p:attrName>
                                            </p:attrNameLst>
                                          </p:cBhvr>
                                          <p:tavLst>
                                            <p:tav tm="0">
                                              <p:val>
                                                <p:fltVal val="90"/>
                                              </p:val>
                                            </p:tav>
                                            <p:tav tm="100000">
                                              <p:val>
                                                <p:fltVal val="0"/>
                                              </p:val>
                                            </p:tav>
                                          </p:tavLst>
                                        </p:anim>
                                        <p:animEffect transition="in" filter="fade">
                                          <p:cBhvr>
                                            <p:cTn id="104" dur="500"/>
                                            <p:tgtEl>
                                              <p:spTgt spid="40"/>
                                            </p:tgtEl>
                                          </p:cBhvr>
                                        </p:animEffect>
                                      </p:childTnLst>
                                    </p:cTn>
                                  </p:par>
                                </p:childTnLst>
                              </p:cTn>
                            </p:par>
                            <p:par>
                              <p:cTn id="105" fill="hold">
                                <p:stCondLst>
                                  <p:cond delay="9460"/>
                                </p:stCondLst>
                                <p:childTnLst>
                                  <p:par>
                                    <p:cTn id="106" presetID="22" presetClass="entr" presetSubtype="2" fill="hold" grpId="0"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0" grpId="0"/>
          <p:bldP spid="14" grpId="0" animBg="1"/>
          <p:bldP spid="35" grpId="0" animBg="1"/>
          <p:bldP spid="39" grpId="0" animBg="1"/>
          <p:bldP spid="43" grpId="0"/>
          <p:bldP spid="49" grpId="0" animBg="1"/>
          <p:bldP spid="51" grpId="0" animBg="1"/>
          <p:bldP spid="55" grpId="0"/>
          <p:bldP spid="61" grpId="0" animBg="1"/>
          <p:bldP spid="63" grpId="0" animBg="1"/>
          <p:bldP spid="64" grpId="0"/>
          <p:bldP spid="70" grpId="0" animBg="1"/>
          <p:bldP spid="40" grpId="0" animBg="1"/>
          <p:bldP spid="72"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组合 23"/>
          <p:cNvGrpSpPr/>
          <p:nvPr/>
        </p:nvGrpSpPr>
        <p:grpSpPr>
          <a:xfrm>
            <a:off x="1162961" y="1275608"/>
            <a:ext cx="2011893" cy="2011893"/>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椭圆 2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2772694" y="1275608"/>
            <a:ext cx="2011893" cy="2011893"/>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4382427" y="1275608"/>
            <a:ext cx="2011893" cy="2011893"/>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椭圆 3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5992161" y="1275608"/>
            <a:ext cx="2011893" cy="2011893"/>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14"/>
          <p:cNvSpPr>
            <a:spLocks noChangeArrowheads="1"/>
          </p:cNvSpPr>
          <p:nvPr/>
        </p:nvSpPr>
        <p:spPr bwMode="auto">
          <a:xfrm>
            <a:off x="1785272"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微软雅黑" panose="020B0503020204020204" pitchFamily="34" charset="-122"/>
                <a:ea typeface="微软雅黑" panose="020B0503020204020204" pitchFamily="34" charset="-122"/>
                <a:sym typeface="方正兰亭粗黑_GBK" charset="-122"/>
              </a:rPr>
              <a:t>01</a:t>
            </a:r>
          </a:p>
        </p:txBody>
      </p:sp>
      <p:sp>
        <p:nvSpPr>
          <p:cNvPr id="37" name="TextBox 15"/>
          <p:cNvSpPr>
            <a:spLocks noChangeArrowheads="1"/>
          </p:cNvSpPr>
          <p:nvPr/>
        </p:nvSpPr>
        <p:spPr bwMode="auto">
          <a:xfrm>
            <a:off x="3353573"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微软雅黑" panose="020B0503020204020204" pitchFamily="34" charset="-122"/>
                <a:ea typeface="微软雅黑" panose="020B0503020204020204" pitchFamily="34" charset="-122"/>
                <a:sym typeface="方正兰亭粗黑_GBK" charset="-122"/>
              </a:rPr>
              <a:t>02</a:t>
            </a:r>
          </a:p>
        </p:txBody>
      </p:sp>
      <p:sp>
        <p:nvSpPr>
          <p:cNvPr id="38" name="TextBox 22"/>
          <p:cNvSpPr>
            <a:spLocks noChangeArrowheads="1"/>
          </p:cNvSpPr>
          <p:nvPr/>
        </p:nvSpPr>
        <p:spPr bwMode="auto">
          <a:xfrm>
            <a:off x="1259636" y="2368428"/>
            <a:ext cx="1747837"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微软雅黑" panose="020B0503020204020204" pitchFamily="34" charset="-122"/>
                <a:ea typeface="微软雅黑" panose="020B0503020204020204" pitchFamily="34" charset="-122"/>
                <a:sym typeface="微软雅黑" pitchFamily="34" charset="-122"/>
              </a:rPr>
              <a:t>     输入标题</a:t>
            </a:r>
          </a:p>
        </p:txBody>
      </p:sp>
      <p:sp>
        <p:nvSpPr>
          <p:cNvPr id="39" name="TextBox 24"/>
          <p:cNvSpPr>
            <a:spLocks noChangeArrowheads="1"/>
          </p:cNvSpPr>
          <p:nvPr/>
        </p:nvSpPr>
        <p:spPr bwMode="auto">
          <a:xfrm>
            <a:off x="2843808" y="2368428"/>
            <a:ext cx="1746250"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微软雅黑" panose="020B0503020204020204" pitchFamily="34" charset="-122"/>
                <a:ea typeface="微软雅黑" panose="020B0503020204020204" pitchFamily="34" charset="-122"/>
                <a:sym typeface="微软雅黑" pitchFamily="34" charset="-122"/>
              </a:rPr>
              <a:t>     输入标题</a:t>
            </a:r>
          </a:p>
        </p:txBody>
      </p:sp>
      <p:sp>
        <p:nvSpPr>
          <p:cNvPr id="40" name="TextBox 16"/>
          <p:cNvSpPr>
            <a:spLocks noChangeArrowheads="1"/>
          </p:cNvSpPr>
          <p:nvPr/>
        </p:nvSpPr>
        <p:spPr bwMode="auto">
          <a:xfrm>
            <a:off x="5008616"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微软雅黑" panose="020B0503020204020204" pitchFamily="34" charset="-122"/>
                <a:ea typeface="微软雅黑" panose="020B0503020204020204" pitchFamily="34" charset="-122"/>
                <a:sym typeface="方正兰亭粗黑_GBK" charset="-122"/>
              </a:rPr>
              <a:t>03</a:t>
            </a:r>
          </a:p>
        </p:txBody>
      </p:sp>
      <p:sp>
        <p:nvSpPr>
          <p:cNvPr id="41" name="TextBox 26"/>
          <p:cNvSpPr>
            <a:spLocks noChangeArrowheads="1"/>
          </p:cNvSpPr>
          <p:nvPr/>
        </p:nvSpPr>
        <p:spPr bwMode="auto">
          <a:xfrm>
            <a:off x="4502204" y="2368428"/>
            <a:ext cx="1747837"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微软雅黑" panose="020B0503020204020204" pitchFamily="34" charset="-122"/>
                <a:ea typeface="微软雅黑" panose="020B0503020204020204" pitchFamily="34" charset="-122"/>
                <a:sym typeface="微软雅黑" pitchFamily="34" charset="-122"/>
              </a:rPr>
              <a:t>     输入标题</a:t>
            </a:r>
          </a:p>
        </p:txBody>
      </p:sp>
      <p:sp>
        <p:nvSpPr>
          <p:cNvPr id="42" name="TextBox 17"/>
          <p:cNvSpPr>
            <a:spLocks noChangeArrowheads="1"/>
          </p:cNvSpPr>
          <p:nvPr/>
        </p:nvSpPr>
        <p:spPr bwMode="auto">
          <a:xfrm>
            <a:off x="6588228"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微软雅黑" panose="020B0503020204020204" pitchFamily="34" charset="-122"/>
                <a:ea typeface="微软雅黑" panose="020B0503020204020204" pitchFamily="34" charset="-122"/>
                <a:sym typeface="方正兰亭粗黑_GBK" charset="-122"/>
              </a:rPr>
              <a:t>04</a:t>
            </a:r>
          </a:p>
        </p:txBody>
      </p:sp>
      <p:sp>
        <p:nvSpPr>
          <p:cNvPr id="43" name="TextBox 28"/>
          <p:cNvSpPr>
            <a:spLocks noChangeArrowheads="1"/>
          </p:cNvSpPr>
          <p:nvPr/>
        </p:nvSpPr>
        <p:spPr bwMode="auto">
          <a:xfrm>
            <a:off x="6304012" y="2368428"/>
            <a:ext cx="1746250"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微软雅黑" panose="020B0503020204020204" pitchFamily="34" charset="-122"/>
                <a:ea typeface="微软雅黑" panose="020B0503020204020204" pitchFamily="34" charset="-122"/>
                <a:sym typeface="微软雅黑" pitchFamily="34" charset="-122"/>
              </a:rPr>
              <a:t>  输入标题</a:t>
            </a:r>
          </a:p>
        </p:txBody>
      </p:sp>
      <p:sp>
        <p:nvSpPr>
          <p:cNvPr id="44" name="矩形 60"/>
          <p:cNvSpPr>
            <a:spLocks noChangeArrowheads="1"/>
          </p:cNvSpPr>
          <p:nvPr/>
        </p:nvSpPr>
        <p:spPr bwMode="auto">
          <a:xfrm>
            <a:off x="1061569" y="3719549"/>
            <a:ext cx="7254851" cy="54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nSpc>
                <a:spcPct val="130000"/>
              </a:lnSpc>
            </a:pPr>
            <a:r>
              <a:rPr lang="zh-CN" altLang="en-US" sz="1200" dirty="0">
                <a:solidFill>
                  <a:schemeClr val="tx1">
                    <a:lumMod val="95000"/>
                    <a:lumOff val="5000"/>
                  </a:schemeClr>
                </a:solidFill>
                <a:latin typeface="微软雅黑" pitchFamily="34" charset="-122"/>
                <a:ea typeface="微软雅黑" panose="020B0503020204020204" pitchFamily="34" charset="-122"/>
              </a:rPr>
              <a:t>单击此处添加文本单击此处添加文本单击此处添加文本单击此处添加文本单击此处添加文本单击此处添加</a:t>
            </a:r>
            <a:endParaRPr lang="en-US" altLang="zh-CN" sz="1200" dirty="0">
              <a:solidFill>
                <a:schemeClr val="tx1">
                  <a:lumMod val="95000"/>
                  <a:lumOff val="5000"/>
                </a:schemeClr>
              </a:solidFill>
              <a:latin typeface="微软雅黑" pitchFamily="34" charset="-122"/>
              <a:ea typeface="微软雅黑" panose="020B0503020204020204" pitchFamily="34" charset="-122"/>
            </a:endParaRPr>
          </a:p>
          <a:p>
            <a:pPr>
              <a:lnSpc>
                <a:spcPct val="130000"/>
              </a:lnSpc>
            </a:pPr>
            <a:r>
              <a:rPr lang="zh-CN" altLang="en-US" sz="1200" dirty="0">
                <a:solidFill>
                  <a:schemeClr val="tx1">
                    <a:lumMod val="95000"/>
                    <a:lumOff val="5000"/>
                  </a:schemeClr>
                </a:solidFill>
                <a:latin typeface="微软雅黑" pitchFamily="34" charset="-122"/>
                <a:ea typeface="微软雅黑" panose="020B0503020204020204" pitchFamily="34" charset="-122"/>
              </a:rPr>
              <a:t>单击此处添加文本单击此处添加文本单击此处添加文本单击此处添加文本单击此处添加文本</a:t>
            </a:r>
            <a:endParaRPr lang="en-US" altLang="zh-CN" sz="1200" dirty="0">
              <a:solidFill>
                <a:schemeClr val="tx1">
                  <a:lumMod val="95000"/>
                  <a:lumOff val="5000"/>
                </a:schemeClr>
              </a:solidFill>
              <a:latin typeface="微软雅黑" pitchFamily="34" charset="-122"/>
              <a:ea typeface="微软雅黑" panose="020B0503020204020204" pitchFamily="34" charset="-122"/>
            </a:endParaRPr>
          </a:p>
        </p:txBody>
      </p:sp>
      <p:cxnSp>
        <p:nvCxnSpPr>
          <p:cNvPr id="45" name="Straight Connector 42"/>
          <p:cNvCxnSpPr/>
          <p:nvPr/>
        </p:nvCxnSpPr>
        <p:spPr>
          <a:xfrm>
            <a:off x="899596" y="3575531"/>
            <a:ext cx="7492057" cy="0"/>
          </a:xfrm>
          <a:prstGeom prst="line">
            <a:avLst/>
          </a:prstGeom>
          <a:ln w="12700">
            <a:solidFill>
              <a:schemeClr val="bg1">
                <a:lumMod val="65000"/>
              </a:schemeClr>
            </a:solidFill>
            <a:prstDash val="sysDot"/>
            <a:headEnd type="oval" w="med" len="me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14:presetBounceEnd="40000">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14:bounceEnd="40000">
                                          <p:cBhvr additive="base">
                                            <p:cTn id="23" dur="5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14:presetBounceEnd="40000">
                                      <p:stCondLst>
                                        <p:cond delay="300"/>
                                      </p:stCondLst>
                                      <p:childTnLst>
                                        <p:set>
                                          <p:cBhvr>
                                            <p:cTn id="26" dur="1" fill="hold">
                                              <p:stCondLst>
                                                <p:cond delay="0"/>
                                              </p:stCondLst>
                                            </p:cTn>
                                            <p:tgtEl>
                                              <p:spTgt spid="27"/>
                                            </p:tgtEl>
                                            <p:attrNameLst>
                                              <p:attrName>style.visibility</p:attrName>
                                            </p:attrNameLst>
                                          </p:cBhvr>
                                          <p:to>
                                            <p:strVal val="visible"/>
                                          </p:to>
                                        </p:set>
                                        <p:anim calcmode="lin" valueType="num" p14:bounceEnd="40000">
                                          <p:cBhvr additive="base">
                                            <p:cTn id="27" dur="50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40000">
                                      <p:stCondLst>
                                        <p:cond delay="600"/>
                                      </p:stCondLst>
                                      <p:childTnLst>
                                        <p:set>
                                          <p:cBhvr>
                                            <p:cTn id="30" dur="1" fill="hold">
                                              <p:stCondLst>
                                                <p:cond delay="0"/>
                                              </p:stCondLst>
                                            </p:cTn>
                                            <p:tgtEl>
                                              <p:spTgt spid="30"/>
                                            </p:tgtEl>
                                            <p:attrNameLst>
                                              <p:attrName>style.visibility</p:attrName>
                                            </p:attrNameLst>
                                          </p:cBhvr>
                                          <p:to>
                                            <p:strVal val="visible"/>
                                          </p:to>
                                        </p:set>
                                        <p:anim calcmode="lin" valueType="num" p14:bounceEnd="40000">
                                          <p:cBhvr additive="base">
                                            <p:cTn id="31" dur="5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14:presetBounceEnd="40000">
                                      <p:stCondLst>
                                        <p:cond delay="900"/>
                                      </p:stCondLst>
                                      <p:childTnLst>
                                        <p:set>
                                          <p:cBhvr>
                                            <p:cTn id="34" dur="1" fill="hold">
                                              <p:stCondLst>
                                                <p:cond delay="0"/>
                                              </p:stCondLst>
                                            </p:cTn>
                                            <p:tgtEl>
                                              <p:spTgt spid="33"/>
                                            </p:tgtEl>
                                            <p:attrNameLst>
                                              <p:attrName>style.visibility</p:attrName>
                                            </p:attrNameLst>
                                          </p:cBhvr>
                                          <p:to>
                                            <p:strVal val="visible"/>
                                          </p:to>
                                        </p:set>
                                        <p:anim calcmode="lin" valueType="num" p14:bounceEnd="40000">
                                          <p:cBhvr additive="base">
                                            <p:cTn id="35" dur="5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2760"/>
                                </p:stCondLst>
                                <p:childTnLst>
                                  <p:par>
                                    <p:cTn id="38" presetID="10"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1" presetClass="entr" presetSubtype="0" fill="hold" grpId="0" nodeType="withEffect">
                                      <p:stCondLst>
                                        <p:cond delay="0"/>
                                      </p:stCondLst>
                                      <p:iterate type="lt">
                                        <p:tmPct val="10000"/>
                                      </p:iterate>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anim calcmode="lin" valueType="num">
                                          <p:cBhvr>
                                            <p:cTn id="54"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8"/>
                                            </p:tgtEl>
                                            <p:attrNameLst>
                                              <p:attrName>ppt_w</p:attrName>
                                            </p:attrNameLst>
                                          </p:cBhvr>
                                          <p:tavLst>
                                            <p:tav tm="0">
                                              <p:val>
                                                <p:strVal val="#ppt_w/10"/>
                                              </p:val>
                                            </p:tav>
                                            <p:tav tm="50000">
                                              <p:val>
                                                <p:strVal val="#ppt_w+.01"/>
                                              </p:val>
                                            </p:tav>
                                            <p:tav tm="100000">
                                              <p:val>
                                                <p:strVal val="#ppt_w"/>
                                              </p:val>
                                            </p:tav>
                                          </p:tavLst>
                                        </p:anim>
                                        <p:animEffect>
                                          <p:cBhvr>
                                            <p:cTn id="56" dur="500" tmFilter="0,0; .5, 1; 1, 1"/>
                                            <p:tgtEl>
                                              <p:spTgt spid="38"/>
                                            </p:tgtEl>
                                          </p:cBhvr>
                                        </p:animEffect>
                                      </p:childTnLst>
                                    </p:cTn>
                                  </p:par>
                                  <p:par>
                                    <p:cTn id="57" presetID="41" presetClass="entr" presetSubtype="0" fill="hold" grpId="0" nodeType="withEffect">
                                      <p:stCondLst>
                                        <p:cond delay="0"/>
                                      </p:stCondLst>
                                      <p:iterate type="lt">
                                        <p:tmPct val="10000"/>
                                      </p:iterate>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39"/>
                                            </p:tgtEl>
                                            <p:attrNameLst>
                                              <p:attrName>ppt_y</p:attrName>
                                            </p:attrNameLst>
                                          </p:cBhvr>
                                          <p:tavLst>
                                            <p:tav tm="0">
                                              <p:val>
                                                <p:strVal val="#ppt_y"/>
                                              </p:val>
                                            </p:tav>
                                            <p:tav tm="100000">
                                              <p:val>
                                                <p:strVal val="#ppt_y"/>
                                              </p:val>
                                            </p:tav>
                                          </p:tavLst>
                                        </p:anim>
                                        <p:anim calcmode="lin" valueType="num">
                                          <p:cBhvr>
                                            <p:cTn id="61"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39"/>
                                            </p:tgtEl>
                                            <p:attrNameLst>
                                              <p:attrName>ppt_w</p:attrName>
                                            </p:attrNameLst>
                                          </p:cBhvr>
                                          <p:tavLst>
                                            <p:tav tm="0">
                                              <p:val>
                                                <p:strVal val="#ppt_w/10"/>
                                              </p:val>
                                            </p:tav>
                                            <p:tav tm="50000">
                                              <p:val>
                                                <p:strVal val="#ppt_w+.01"/>
                                              </p:val>
                                            </p:tav>
                                            <p:tav tm="100000">
                                              <p:val>
                                                <p:strVal val="#ppt_w"/>
                                              </p:val>
                                            </p:tav>
                                          </p:tavLst>
                                        </p:anim>
                                        <p:animEffect>
                                          <p:cBhvr>
                                            <p:cTn id="63" dur="500" tmFilter="0,0; .5, 1; 1, 1"/>
                                            <p:tgtEl>
                                              <p:spTgt spid="39"/>
                                            </p:tgtEl>
                                          </p:cBhvr>
                                        </p:animEffect>
                                      </p:childTnLst>
                                    </p:cTn>
                                  </p:par>
                                  <p:par>
                                    <p:cTn id="64" presetID="41" presetClass="entr" presetSubtype="0" fill="hold" grpId="0" nodeType="withEffect">
                                      <p:stCondLst>
                                        <p:cond delay="0"/>
                                      </p:stCondLst>
                                      <p:iterate type="lt">
                                        <p:tmPct val="10000"/>
                                      </p:iterate>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1"/>
                                            </p:tgtEl>
                                            <p:attrNameLst>
                                              <p:attrName>ppt_y</p:attrName>
                                            </p:attrNameLst>
                                          </p:cBhvr>
                                          <p:tavLst>
                                            <p:tav tm="0">
                                              <p:val>
                                                <p:strVal val="#ppt_y"/>
                                              </p:val>
                                            </p:tav>
                                            <p:tav tm="100000">
                                              <p:val>
                                                <p:strVal val="#ppt_y"/>
                                              </p:val>
                                            </p:tav>
                                          </p:tavLst>
                                        </p:anim>
                                        <p:anim calcmode="lin" valueType="num">
                                          <p:cBhvr>
                                            <p:cTn id="68"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1"/>
                                            </p:tgtEl>
                                            <p:attrNameLst>
                                              <p:attrName>ppt_w</p:attrName>
                                            </p:attrNameLst>
                                          </p:cBhvr>
                                          <p:tavLst>
                                            <p:tav tm="0">
                                              <p:val>
                                                <p:strVal val="#ppt_w/10"/>
                                              </p:val>
                                            </p:tav>
                                            <p:tav tm="50000">
                                              <p:val>
                                                <p:strVal val="#ppt_w+.01"/>
                                              </p:val>
                                            </p:tav>
                                            <p:tav tm="100000">
                                              <p:val>
                                                <p:strVal val="#ppt_w"/>
                                              </p:val>
                                            </p:tav>
                                          </p:tavLst>
                                        </p:anim>
                                        <p:animEffect>
                                          <p:cBhvr>
                                            <p:cTn id="70" dur="500" tmFilter="0,0; .5, 1; 1, 1"/>
                                            <p:tgtEl>
                                              <p:spTgt spid="41"/>
                                            </p:tgtEl>
                                          </p:cBhvr>
                                        </p:animEffect>
                                      </p:childTnLst>
                                    </p:cTn>
                                  </p:par>
                                  <p:par>
                                    <p:cTn id="71" presetID="41" presetClass="entr" presetSubtype="0" fill="hold" grpId="0" nodeType="withEffect">
                                      <p:stCondLst>
                                        <p:cond delay="0"/>
                                      </p:stCondLst>
                                      <p:iterate type="lt">
                                        <p:tmPct val="10000"/>
                                      </p:iterate>
                                      <p:childTnLst>
                                        <p:set>
                                          <p:cBhvr>
                                            <p:cTn id="72" dur="1" fill="hold">
                                              <p:stCondLst>
                                                <p:cond delay="0"/>
                                              </p:stCondLst>
                                            </p:cTn>
                                            <p:tgtEl>
                                              <p:spTgt spid="43"/>
                                            </p:tgtEl>
                                            <p:attrNameLst>
                                              <p:attrName>style.visibility</p:attrName>
                                            </p:attrNameLst>
                                          </p:cBhvr>
                                          <p:to>
                                            <p:strVal val="visible"/>
                                          </p:to>
                                        </p:set>
                                        <p:anim calcmode="lin" valueType="num">
                                          <p:cBhvr>
                                            <p:cTn id="73"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43"/>
                                            </p:tgtEl>
                                            <p:attrNameLst>
                                              <p:attrName>ppt_y</p:attrName>
                                            </p:attrNameLst>
                                          </p:cBhvr>
                                          <p:tavLst>
                                            <p:tav tm="0">
                                              <p:val>
                                                <p:strVal val="#ppt_y"/>
                                              </p:val>
                                            </p:tav>
                                            <p:tav tm="100000">
                                              <p:val>
                                                <p:strVal val="#ppt_y"/>
                                              </p:val>
                                            </p:tav>
                                          </p:tavLst>
                                        </p:anim>
                                        <p:anim calcmode="lin" valueType="num">
                                          <p:cBhvr>
                                            <p:cTn id="75"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43"/>
                                            </p:tgtEl>
                                            <p:attrNameLst>
                                              <p:attrName>ppt_w</p:attrName>
                                            </p:attrNameLst>
                                          </p:cBhvr>
                                          <p:tavLst>
                                            <p:tav tm="0">
                                              <p:val>
                                                <p:strVal val="#ppt_w/10"/>
                                              </p:val>
                                            </p:tav>
                                            <p:tav tm="50000">
                                              <p:val>
                                                <p:strVal val="#ppt_w+.01"/>
                                              </p:val>
                                            </p:tav>
                                            <p:tav tm="100000">
                                              <p:val>
                                                <p:strVal val="#ppt_w"/>
                                              </p:val>
                                            </p:tav>
                                          </p:tavLst>
                                        </p:anim>
                                        <p:animEffect>
                                          <p:cBhvr>
                                            <p:cTn id="77" dur="500" tmFilter="0,0; .5, 1; 1, 1"/>
                                            <p:tgtEl>
                                              <p:spTgt spid="43"/>
                                            </p:tgtEl>
                                          </p:cBhvr>
                                        </p:animEffect>
                                      </p:childTnLst>
                                    </p:cTn>
                                  </p:par>
                                </p:childTnLst>
                              </p:cTn>
                            </p:par>
                            <p:par>
                              <p:cTn id="78" fill="hold">
                                <p:stCondLst>
                                  <p:cond delay="3410"/>
                                </p:stCondLst>
                                <p:childTnLst>
                                  <p:par>
                                    <p:cTn id="79" presetID="2" presetClass="entr" presetSubtype="4" fill="hold" nodeType="after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additive="base">
                                            <p:cTn id="81" dur="500" fill="hold"/>
                                            <p:tgtEl>
                                              <p:spTgt spid="45"/>
                                            </p:tgtEl>
                                            <p:attrNameLst>
                                              <p:attrName>ppt_x</p:attrName>
                                            </p:attrNameLst>
                                          </p:cBhvr>
                                          <p:tavLst>
                                            <p:tav tm="0">
                                              <p:val>
                                                <p:strVal val="#ppt_x"/>
                                              </p:val>
                                            </p:tav>
                                            <p:tav tm="100000">
                                              <p:val>
                                                <p:strVal val="#ppt_x"/>
                                              </p:val>
                                            </p:tav>
                                          </p:tavLst>
                                        </p:anim>
                                        <p:anim calcmode="lin" valueType="num">
                                          <p:cBhvr additive="base">
                                            <p:cTn id="82" dur="500" fill="hold"/>
                                            <p:tgtEl>
                                              <p:spTgt spid="45"/>
                                            </p:tgtEl>
                                            <p:attrNameLst>
                                              <p:attrName>ppt_y</p:attrName>
                                            </p:attrNameLst>
                                          </p:cBhvr>
                                          <p:tavLst>
                                            <p:tav tm="0">
                                              <p:val>
                                                <p:strVal val="1+#ppt_h/2"/>
                                              </p:val>
                                            </p:tav>
                                            <p:tav tm="100000">
                                              <p:val>
                                                <p:strVal val="#ppt_y"/>
                                              </p:val>
                                            </p:tav>
                                          </p:tavLst>
                                        </p:anim>
                                      </p:childTnLst>
                                    </p:cTn>
                                  </p:par>
                                </p:childTnLst>
                              </p:cTn>
                            </p:par>
                            <p:par>
                              <p:cTn id="83" fill="hold">
                                <p:stCondLst>
                                  <p:cond delay="3910"/>
                                </p:stCondLst>
                                <p:childTnLst>
                                  <p:par>
                                    <p:cTn id="84" presetID="22" presetClass="entr" presetSubtype="8" fill="hold" grpId="0" nodeType="after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6" grpId="0" bldLvl="0" autoUpdateAnimBg="0"/>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3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6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90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2760"/>
                                </p:stCondLst>
                                <p:childTnLst>
                                  <p:par>
                                    <p:cTn id="38" presetID="10"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1" presetClass="entr" presetSubtype="0" fill="hold" grpId="0" nodeType="withEffect">
                                      <p:stCondLst>
                                        <p:cond delay="0"/>
                                      </p:stCondLst>
                                      <p:iterate type="lt">
                                        <p:tmPct val="10000"/>
                                      </p:iterate>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anim calcmode="lin" valueType="num">
                                          <p:cBhvr>
                                            <p:cTn id="54"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8"/>
                                            </p:tgtEl>
                                            <p:attrNameLst>
                                              <p:attrName>ppt_w</p:attrName>
                                            </p:attrNameLst>
                                          </p:cBhvr>
                                          <p:tavLst>
                                            <p:tav tm="0">
                                              <p:val>
                                                <p:strVal val="#ppt_w/10"/>
                                              </p:val>
                                            </p:tav>
                                            <p:tav tm="50000">
                                              <p:val>
                                                <p:strVal val="#ppt_w+.01"/>
                                              </p:val>
                                            </p:tav>
                                            <p:tav tm="100000">
                                              <p:val>
                                                <p:strVal val="#ppt_w"/>
                                              </p:val>
                                            </p:tav>
                                          </p:tavLst>
                                        </p:anim>
                                        <p:animEffect>
                                          <p:cBhvr>
                                            <p:cTn id="56" dur="500" tmFilter="0,0; .5, 1; 1, 1"/>
                                            <p:tgtEl>
                                              <p:spTgt spid="38"/>
                                            </p:tgtEl>
                                          </p:cBhvr>
                                        </p:animEffect>
                                      </p:childTnLst>
                                    </p:cTn>
                                  </p:par>
                                  <p:par>
                                    <p:cTn id="57" presetID="41" presetClass="entr" presetSubtype="0" fill="hold" grpId="0" nodeType="withEffect">
                                      <p:stCondLst>
                                        <p:cond delay="0"/>
                                      </p:stCondLst>
                                      <p:iterate type="lt">
                                        <p:tmPct val="10000"/>
                                      </p:iterate>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39"/>
                                            </p:tgtEl>
                                            <p:attrNameLst>
                                              <p:attrName>ppt_y</p:attrName>
                                            </p:attrNameLst>
                                          </p:cBhvr>
                                          <p:tavLst>
                                            <p:tav tm="0">
                                              <p:val>
                                                <p:strVal val="#ppt_y"/>
                                              </p:val>
                                            </p:tav>
                                            <p:tav tm="100000">
                                              <p:val>
                                                <p:strVal val="#ppt_y"/>
                                              </p:val>
                                            </p:tav>
                                          </p:tavLst>
                                        </p:anim>
                                        <p:anim calcmode="lin" valueType="num">
                                          <p:cBhvr>
                                            <p:cTn id="61"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39"/>
                                            </p:tgtEl>
                                            <p:attrNameLst>
                                              <p:attrName>ppt_w</p:attrName>
                                            </p:attrNameLst>
                                          </p:cBhvr>
                                          <p:tavLst>
                                            <p:tav tm="0">
                                              <p:val>
                                                <p:strVal val="#ppt_w/10"/>
                                              </p:val>
                                            </p:tav>
                                            <p:tav tm="50000">
                                              <p:val>
                                                <p:strVal val="#ppt_w+.01"/>
                                              </p:val>
                                            </p:tav>
                                            <p:tav tm="100000">
                                              <p:val>
                                                <p:strVal val="#ppt_w"/>
                                              </p:val>
                                            </p:tav>
                                          </p:tavLst>
                                        </p:anim>
                                        <p:animEffect>
                                          <p:cBhvr>
                                            <p:cTn id="63" dur="500" tmFilter="0,0; .5, 1; 1, 1"/>
                                            <p:tgtEl>
                                              <p:spTgt spid="39"/>
                                            </p:tgtEl>
                                          </p:cBhvr>
                                        </p:animEffect>
                                      </p:childTnLst>
                                    </p:cTn>
                                  </p:par>
                                  <p:par>
                                    <p:cTn id="64" presetID="41" presetClass="entr" presetSubtype="0" fill="hold" grpId="0" nodeType="withEffect">
                                      <p:stCondLst>
                                        <p:cond delay="0"/>
                                      </p:stCondLst>
                                      <p:iterate type="lt">
                                        <p:tmPct val="10000"/>
                                      </p:iterate>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1"/>
                                            </p:tgtEl>
                                            <p:attrNameLst>
                                              <p:attrName>ppt_y</p:attrName>
                                            </p:attrNameLst>
                                          </p:cBhvr>
                                          <p:tavLst>
                                            <p:tav tm="0">
                                              <p:val>
                                                <p:strVal val="#ppt_y"/>
                                              </p:val>
                                            </p:tav>
                                            <p:tav tm="100000">
                                              <p:val>
                                                <p:strVal val="#ppt_y"/>
                                              </p:val>
                                            </p:tav>
                                          </p:tavLst>
                                        </p:anim>
                                        <p:anim calcmode="lin" valueType="num">
                                          <p:cBhvr>
                                            <p:cTn id="68"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1"/>
                                            </p:tgtEl>
                                            <p:attrNameLst>
                                              <p:attrName>ppt_w</p:attrName>
                                            </p:attrNameLst>
                                          </p:cBhvr>
                                          <p:tavLst>
                                            <p:tav tm="0">
                                              <p:val>
                                                <p:strVal val="#ppt_w/10"/>
                                              </p:val>
                                            </p:tav>
                                            <p:tav tm="50000">
                                              <p:val>
                                                <p:strVal val="#ppt_w+.01"/>
                                              </p:val>
                                            </p:tav>
                                            <p:tav tm="100000">
                                              <p:val>
                                                <p:strVal val="#ppt_w"/>
                                              </p:val>
                                            </p:tav>
                                          </p:tavLst>
                                        </p:anim>
                                        <p:animEffect>
                                          <p:cBhvr>
                                            <p:cTn id="70" dur="500" tmFilter="0,0; .5, 1; 1, 1"/>
                                            <p:tgtEl>
                                              <p:spTgt spid="41"/>
                                            </p:tgtEl>
                                          </p:cBhvr>
                                        </p:animEffect>
                                      </p:childTnLst>
                                    </p:cTn>
                                  </p:par>
                                  <p:par>
                                    <p:cTn id="71" presetID="41" presetClass="entr" presetSubtype="0" fill="hold" grpId="0" nodeType="withEffect">
                                      <p:stCondLst>
                                        <p:cond delay="0"/>
                                      </p:stCondLst>
                                      <p:iterate type="lt">
                                        <p:tmPct val="10000"/>
                                      </p:iterate>
                                      <p:childTnLst>
                                        <p:set>
                                          <p:cBhvr>
                                            <p:cTn id="72" dur="1" fill="hold">
                                              <p:stCondLst>
                                                <p:cond delay="0"/>
                                              </p:stCondLst>
                                            </p:cTn>
                                            <p:tgtEl>
                                              <p:spTgt spid="43"/>
                                            </p:tgtEl>
                                            <p:attrNameLst>
                                              <p:attrName>style.visibility</p:attrName>
                                            </p:attrNameLst>
                                          </p:cBhvr>
                                          <p:to>
                                            <p:strVal val="visible"/>
                                          </p:to>
                                        </p:set>
                                        <p:anim calcmode="lin" valueType="num">
                                          <p:cBhvr>
                                            <p:cTn id="73"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43"/>
                                            </p:tgtEl>
                                            <p:attrNameLst>
                                              <p:attrName>ppt_y</p:attrName>
                                            </p:attrNameLst>
                                          </p:cBhvr>
                                          <p:tavLst>
                                            <p:tav tm="0">
                                              <p:val>
                                                <p:strVal val="#ppt_y"/>
                                              </p:val>
                                            </p:tav>
                                            <p:tav tm="100000">
                                              <p:val>
                                                <p:strVal val="#ppt_y"/>
                                              </p:val>
                                            </p:tav>
                                          </p:tavLst>
                                        </p:anim>
                                        <p:anim calcmode="lin" valueType="num">
                                          <p:cBhvr>
                                            <p:cTn id="75"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43"/>
                                            </p:tgtEl>
                                            <p:attrNameLst>
                                              <p:attrName>ppt_w</p:attrName>
                                            </p:attrNameLst>
                                          </p:cBhvr>
                                          <p:tavLst>
                                            <p:tav tm="0">
                                              <p:val>
                                                <p:strVal val="#ppt_w/10"/>
                                              </p:val>
                                            </p:tav>
                                            <p:tav tm="50000">
                                              <p:val>
                                                <p:strVal val="#ppt_w+.01"/>
                                              </p:val>
                                            </p:tav>
                                            <p:tav tm="100000">
                                              <p:val>
                                                <p:strVal val="#ppt_w"/>
                                              </p:val>
                                            </p:tav>
                                          </p:tavLst>
                                        </p:anim>
                                        <p:animEffect>
                                          <p:cBhvr>
                                            <p:cTn id="77" dur="500" tmFilter="0,0; .5, 1; 1, 1"/>
                                            <p:tgtEl>
                                              <p:spTgt spid="43"/>
                                            </p:tgtEl>
                                          </p:cBhvr>
                                        </p:animEffect>
                                      </p:childTnLst>
                                    </p:cTn>
                                  </p:par>
                                </p:childTnLst>
                              </p:cTn>
                            </p:par>
                            <p:par>
                              <p:cTn id="78" fill="hold">
                                <p:stCondLst>
                                  <p:cond delay="3410"/>
                                </p:stCondLst>
                                <p:childTnLst>
                                  <p:par>
                                    <p:cTn id="79" presetID="2" presetClass="entr" presetSubtype="4" fill="hold" nodeType="after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additive="base">
                                            <p:cTn id="81" dur="500" fill="hold"/>
                                            <p:tgtEl>
                                              <p:spTgt spid="45"/>
                                            </p:tgtEl>
                                            <p:attrNameLst>
                                              <p:attrName>ppt_x</p:attrName>
                                            </p:attrNameLst>
                                          </p:cBhvr>
                                          <p:tavLst>
                                            <p:tav tm="0">
                                              <p:val>
                                                <p:strVal val="#ppt_x"/>
                                              </p:val>
                                            </p:tav>
                                            <p:tav tm="100000">
                                              <p:val>
                                                <p:strVal val="#ppt_x"/>
                                              </p:val>
                                            </p:tav>
                                          </p:tavLst>
                                        </p:anim>
                                        <p:anim calcmode="lin" valueType="num">
                                          <p:cBhvr additive="base">
                                            <p:cTn id="82" dur="500" fill="hold"/>
                                            <p:tgtEl>
                                              <p:spTgt spid="45"/>
                                            </p:tgtEl>
                                            <p:attrNameLst>
                                              <p:attrName>ppt_y</p:attrName>
                                            </p:attrNameLst>
                                          </p:cBhvr>
                                          <p:tavLst>
                                            <p:tav tm="0">
                                              <p:val>
                                                <p:strVal val="1+#ppt_h/2"/>
                                              </p:val>
                                            </p:tav>
                                            <p:tav tm="100000">
                                              <p:val>
                                                <p:strVal val="#ppt_y"/>
                                              </p:val>
                                            </p:tav>
                                          </p:tavLst>
                                        </p:anim>
                                      </p:childTnLst>
                                    </p:cTn>
                                  </p:par>
                                </p:childTnLst>
                              </p:cTn>
                            </p:par>
                            <p:par>
                              <p:cTn id="83" fill="hold">
                                <p:stCondLst>
                                  <p:cond delay="3910"/>
                                </p:stCondLst>
                                <p:childTnLst>
                                  <p:par>
                                    <p:cTn id="84" presetID="22" presetClass="entr" presetSubtype="8" fill="hold" grpId="0" nodeType="after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6" grpId="0" bldLvl="0" autoUpdateAnimBg="0"/>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 name="组合 5"/>
          <p:cNvGrpSpPr/>
          <p:nvPr/>
        </p:nvGrpSpPr>
        <p:grpSpPr>
          <a:xfrm>
            <a:off x="5525681" y="2336012"/>
            <a:ext cx="1218704" cy="1218704"/>
            <a:chOff x="3962648" y="2819400"/>
            <a:chExt cx="1218704" cy="1218704"/>
          </a:xfrm>
        </p:grpSpPr>
        <p:grpSp>
          <p:nvGrpSpPr>
            <p:cNvPr id="7" name="组合 6"/>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itchFamily="34" charset="-122"/>
                  <a:ea typeface="微软雅黑" pitchFamily="34" charset="-122"/>
                </a:endParaRPr>
              </a:p>
            </p:txBody>
          </p:sp>
          <p:sp>
            <p:nvSpPr>
              <p:cNvPr id="10" name="椭圆 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itchFamily="34" charset="-122"/>
                  <a:ea typeface="微软雅黑" pitchFamily="34" charset="-122"/>
                </a:endParaRPr>
              </a:p>
            </p:txBody>
          </p:sp>
        </p:grpSp>
        <p:sp>
          <p:nvSpPr>
            <p:cNvPr id="8" name="TextBox 7"/>
            <p:cNvSpPr txBox="1"/>
            <p:nvPr/>
          </p:nvSpPr>
          <p:spPr>
            <a:xfrm>
              <a:off x="4241960" y="3108951"/>
              <a:ext cx="646331" cy="646331"/>
            </a:xfrm>
            <a:prstGeom prst="rect">
              <a:avLst/>
            </a:prstGeom>
            <a:noFill/>
          </p:spPr>
          <p:txBody>
            <a:bodyPr wrap="none" rtlCol="0">
              <a:spAutoFit/>
            </a:bodyPr>
            <a:lstStyle/>
            <a:p>
              <a:pPr algn="ctr"/>
              <a:r>
                <a:rPr lang="zh-CN" altLang="en-US" b="1" dirty="0">
                  <a:solidFill>
                    <a:schemeClr val="tx1">
                      <a:lumMod val="95000"/>
                      <a:lumOff val="5000"/>
                    </a:schemeClr>
                  </a:solidFill>
                  <a:latin typeface="微软雅黑" pitchFamily="34" charset="-122"/>
                  <a:ea typeface="微软雅黑" pitchFamily="34" charset="-122"/>
                </a:rPr>
                <a:t>标题</a:t>
              </a:r>
              <a:endParaRPr lang="en-US" altLang="zh-CN" b="1" dirty="0">
                <a:solidFill>
                  <a:schemeClr val="tx1">
                    <a:lumMod val="95000"/>
                    <a:lumOff val="5000"/>
                  </a:schemeClr>
                </a:solidFill>
                <a:latin typeface="微软雅黑" pitchFamily="34" charset="-122"/>
                <a:ea typeface="微软雅黑" pitchFamily="34" charset="-122"/>
              </a:endParaRPr>
            </a:p>
            <a:p>
              <a:pPr algn="ctr"/>
              <a:r>
                <a:rPr lang="zh-CN" altLang="en-US" b="1" dirty="0">
                  <a:solidFill>
                    <a:schemeClr val="tx1">
                      <a:lumMod val="95000"/>
                      <a:lumOff val="5000"/>
                    </a:schemeClr>
                  </a:solidFill>
                  <a:latin typeface="微软雅黑" pitchFamily="34" charset="-122"/>
                  <a:ea typeface="微软雅黑" pitchFamily="34" charset="-122"/>
                </a:rPr>
                <a:t>内容</a:t>
              </a:r>
              <a:endParaRPr lang="en-US" altLang="zh-CN" b="1" dirty="0">
                <a:solidFill>
                  <a:schemeClr val="tx1">
                    <a:lumMod val="95000"/>
                    <a:lumOff val="5000"/>
                  </a:schemeClr>
                </a:solidFill>
                <a:latin typeface="微软雅黑" pitchFamily="34" charset="-122"/>
                <a:ea typeface="微软雅黑" pitchFamily="34" charset="-122"/>
              </a:endParaRPr>
            </a:p>
          </p:txBody>
        </p:sp>
      </p:grpSp>
      <p:sp>
        <p:nvSpPr>
          <p:cNvPr id="11" name="椭圆 10"/>
          <p:cNvSpPr/>
          <p:nvPr/>
        </p:nvSpPr>
        <p:spPr>
          <a:xfrm>
            <a:off x="4549611" y="2200548"/>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itchFamily="34" charset="-122"/>
              <a:ea typeface="微软雅黑" pitchFamily="34" charset="-122"/>
            </a:endParaRPr>
          </a:p>
        </p:txBody>
      </p:sp>
      <p:sp>
        <p:nvSpPr>
          <p:cNvPr id="12" name="椭圆 11"/>
          <p:cNvSpPr/>
          <p:nvPr/>
        </p:nvSpPr>
        <p:spPr>
          <a:xfrm>
            <a:off x="5779964" y="1203598"/>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itchFamily="34" charset="-122"/>
              <a:ea typeface="微软雅黑" pitchFamily="34" charset="-122"/>
            </a:endParaRPr>
          </a:p>
        </p:txBody>
      </p:sp>
      <p:sp>
        <p:nvSpPr>
          <p:cNvPr id="13" name="椭圆 12"/>
          <p:cNvSpPr/>
          <p:nvPr/>
        </p:nvSpPr>
        <p:spPr>
          <a:xfrm>
            <a:off x="7024563" y="2200548"/>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itchFamily="34" charset="-122"/>
              <a:ea typeface="微软雅黑" pitchFamily="34" charset="-122"/>
            </a:endParaRPr>
          </a:p>
        </p:txBody>
      </p:sp>
      <p:sp>
        <p:nvSpPr>
          <p:cNvPr id="14" name="椭圆 13"/>
          <p:cNvSpPr/>
          <p:nvPr/>
        </p:nvSpPr>
        <p:spPr>
          <a:xfrm>
            <a:off x="6532969" y="3643616"/>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itchFamily="34" charset="-122"/>
              <a:ea typeface="微软雅黑" pitchFamily="34" charset="-122"/>
            </a:endParaRPr>
          </a:p>
        </p:txBody>
      </p:sp>
      <p:sp>
        <p:nvSpPr>
          <p:cNvPr id="15" name="椭圆 14"/>
          <p:cNvSpPr/>
          <p:nvPr/>
        </p:nvSpPr>
        <p:spPr>
          <a:xfrm>
            <a:off x="5039612" y="3630916"/>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itchFamily="34" charset="-122"/>
              <a:ea typeface="微软雅黑" pitchFamily="34" charset="-122"/>
            </a:endParaRPr>
          </a:p>
        </p:txBody>
      </p:sp>
      <p:sp>
        <p:nvSpPr>
          <p:cNvPr id="16" name="TextBox 15"/>
          <p:cNvSpPr txBox="1"/>
          <p:nvPr/>
        </p:nvSpPr>
        <p:spPr>
          <a:xfrm>
            <a:off x="4782943" y="1383421"/>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微软雅黑" pitchFamily="34" charset="-122"/>
                <a:ea typeface="微软雅黑" pitchFamily="34" charset="-122"/>
              </a:rPr>
              <a:t>文字内容</a:t>
            </a:r>
          </a:p>
        </p:txBody>
      </p:sp>
      <p:sp>
        <p:nvSpPr>
          <p:cNvPr id="17" name="TextBox 16"/>
          <p:cNvSpPr txBox="1"/>
          <p:nvPr/>
        </p:nvSpPr>
        <p:spPr>
          <a:xfrm>
            <a:off x="7845653" y="2399927"/>
            <a:ext cx="902811" cy="307777"/>
          </a:xfrm>
          <a:prstGeom prst="rect">
            <a:avLst/>
          </a:prstGeom>
          <a:noFill/>
        </p:spPr>
        <p:txBody>
          <a:bodyPr wrap="none" rtlCol="0">
            <a:spAutoFit/>
          </a:bodyPr>
          <a:lstStyle/>
          <a:p>
            <a:r>
              <a:rPr lang="zh-CN" altLang="en-US" sz="1400" b="1" dirty="0">
                <a:solidFill>
                  <a:schemeClr val="tx1">
                    <a:lumMod val="65000"/>
                    <a:lumOff val="35000"/>
                  </a:schemeClr>
                </a:solidFill>
                <a:latin typeface="微软雅黑" pitchFamily="34" charset="-122"/>
                <a:ea typeface="微软雅黑" pitchFamily="34" charset="-122"/>
              </a:rPr>
              <a:t>文字内容</a:t>
            </a:r>
          </a:p>
        </p:txBody>
      </p:sp>
      <p:sp>
        <p:nvSpPr>
          <p:cNvPr id="18" name="TextBox 17"/>
          <p:cNvSpPr txBox="1"/>
          <p:nvPr/>
        </p:nvSpPr>
        <p:spPr>
          <a:xfrm>
            <a:off x="7338995" y="3901962"/>
            <a:ext cx="902811" cy="307777"/>
          </a:xfrm>
          <a:prstGeom prst="rect">
            <a:avLst/>
          </a:prstGeom>
          <a:noFill/>
        </p:spPr>
        <p:txBody>
          <a:bodyPr wrap="none" rtlCol="0">
            <a:spAutoFit/>
          </a:bodyPr>
          <a:lstStyle/>
          <a:p>
            <a:r>
              <a:rPr lang="zh-CN" altLang="en-US" sz="1400" b="1" dirty="0">
                <a:solidFill>
                  <a:schemeClr val="tx1">
                    <a:lumMod val="65000"/>
                    <a:lumOff val="35000"/>
                  </a:schemeClr>
                </a:solidFill>
                <a:latin typeface="微软雅黑" pitchFamily="34" charset="-122"/>
                <a:ea typeface="微软雅黑" pitchFamily="34" charset="-122"/>
              </a:rPr>
              <a:t>文字内容</a:t>
            </a:r>
          </a:p>
        </p:txBody>
      </p:sp>
      <p:sp>
        <p:nvSpPr>
          <p:cNvPr id="19" name="TextBox 18"/>
          <p:cNvSpPr txBox="1"/>
          <p:nvPr/>
        </p:nvSpPr>
        <p:spPr>
          <a:xfrm>
            <a:off x="3500125" y="2433405"/>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微软雅黑" pitchFamily="34" charset="-122"/>
                <a:ea typeface="微软雅黑" pitchFamily="34" charset="-122"/>
              </a:rPr>
              <a:t>文字内容</a:t>
            </a:r>
          </a:p>
        </p:txBody>
      </p:sp>
      <p:sp>
        <p:nvSpPr>
          <p:cNvPr id="20" name="TextBox 19"/>
          <p:cNvSpPr txBox="1"/>
          <p:nvPr/>
        </p:nvSpPr>
        <p:spPr>
          <a:xfrm>
            <a:off x="4010655" y="3852119"/>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微软雅黑" pitchFamily="34" charset="-122"/>
                <a:ea typeface="微软雅黑" pitchFamily="34" charset="-122"/>
              </a:rPr>
              <a:t>文字内容</a:t>
            </a:r>
          </a:p>
        </p:txBody>
      </p:sp>
      <p:sp>
        <p:nvSpPr>
          <p:cNvPr id="21" name="TextBox 20"/>
          <p:cNvSpPr txBox="1"/>
          <p:nvPr/>
        </p:nvSpPr>
        <p:spPr>
          <a:xfrm>
            <a:off x="5800237" y="1433103"/>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20%</a:t>
            </a:r>
            <a:endParaRPr lang="zh-CN" altLang="en-US" sz="1600" b="1" dirty="0">
              <a:solidFill>
                <a:schemeClr val="bg1"/>
              </a:solidFill>
              <a:latin typeface="微软雅黑" pitchFamily="34" charset="-122"/>
              <a:ea typeface="微软雅黑" pitchFamily="34" charset="-122"/>
            </a:endParaRPr>
          </a:p>
        </p:txBody>
      </p:sp>
      <p:sp>
        <p:nvSpPr>
          <p:cNvPr id="22" name="TextBox 21"/>
          <p:cNvSpPr txBox="1"/>
          <p:nvPr/>
        </p:nvSpPr>
        <p:spPr>
          <a:xfrm>
            <a:off x="4562989" y="2435184"/>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15%</a:t>
            </a:r>
            <a:endParaRPr lang="zh-CN" altLang="en-US" sz="1600" b="1" dirty="0">
              <a:solidFill>
                <a:schemeClr val="bg1"/>
              </a:solidFill>
              <a:latin typeface="微软雅黑" pitchFamily="34" charset="-122"/>
              <a:ea typeface="微软雅黑" pitchFamily="34" charset="-122"/>
            </a:endParaRPr>
          </a:p>
        </p:txBody>
      </p:sp>
      <p:sp>
        <p:nvSpPr>
          <p:cNvPr id="23" name="TextBox 22"/>
          <p:cNvSpPr txBox="1"/>
          <p:nvPr/>
        </p:nvSpPr>
        <p:spPr>
          <a:xfrm>
            <a:off x="7043952" y="2435184"/>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10%</a:t>
            </a:r>
            <a:endParaRPr lang="zh-CN" altLang="en-US" sz="1600" b="1" dirty="0">
              <a:solidFill>
                <a:schemeClr val="bg1"/>
              </a:solidFill>
              <a:latin typeface="微软雅黑" pitchFamily="34" charset="-122"/>
              <a:ea typeface="微软雅黑" pitchFamily="34" charset="-122"/>
            </a:endParaRPr>
          </a:p>
        </p:txBody>
      </p:sp>
      <p:sp>
        <p:nvSpPr>
          <p:cNvPr id="24" name="TextBox 23"/>
          <p:cNvSpPr txBox="1"/>
          <p:nvPr/>
        </p:nvSpPr>
        <p:spPr>
          <a:xfrm>
            <a:off x="5059001" y="3875574"/>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35%</a:t>
            </a:r>
            <a:endParaRPr lang="zh-CN" altLang="en-US" sz="1600" b="1" dirty="0">
              <a:solidFill>
                <a:schemeClr val="bg1"/>
              </a:solidFill>
              <a:latin typeface="微软雅黑" pitchFamily="34" charset="-122"/>
              <a:ea typeface="微软雅黑" pitchFamily="34" charset="-122"/>
            </a:endParaRPr>
          </a:p>
        </p:txBody>
      </p:sp>
      <p:sp>
        <p:nvSpPr>
          <p:cNvPr id="25" name="TextBox 24"/>
          <p:cNvSpPr txBox="1"/>
          <p:nvPr/>
        </p:nvSpPr>
        <p:spPr>
          <a:xfrm>
            <a:off x="6546349" y="3882896"/>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20%</a:t>
            </a:r>
            <a:endParaRPr lang="zh-CN" altLang="en-US" sz="1600" b="1" dirty="0">
              <a:solidFill>
                <a:schemeClr val="bg1"/>
              </a:solidFill>
              <a:latin typeface="微软雅黑" pitchFamily="34" charset="-122"/>
              <a:ea typeface="微软雅黑" pitchFamily="34" charset="-122"/>
            </a:endParaRPr>
          </a:p>
        </p:txBody>
      </p:sp>
      <p:pic>
        <p:nvPicPr>
          <p:cNvPr id="26" name="Picture 2" descr="G:\素材\图片\人物\商务人物 (39).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74093" y="1354432"/>
            <a:ext cx="2464264" cy="311250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childTnLst>
                          </p:cTn>
                        </p:par>
                        <p:par>
                          <p:cTn id="25" fill="hold">
                            <p:stCondLst>
                              <p:cond delay="1860"/>
                            </p:stCondLst>
                            <p:childTnLst>
                              <p:par>
                                <p:cTn id="26" presetID="53" presetClass="entr" presetSubtype="528"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anim calcmode="lin" valueType="num">
                                      <p:cBhvr>
                                        <p:cTn id="31" dur="500" fill="hold"/>
                                        <p:tgtEl>
                                          <p:spTgt spid="6"/>
                                        </p:tgtEl>
                                        <p:attrNameLst>
                                          <p:attrName>ppt_x</p:attrName>
                                        </p:attrNameLst>
                                      </p:cBhvr>
                                      <p:tavLst>
                                        <p:tav tm="0">
                                          <p:val>
                                            <p:fltVal val="0.5"/>
                                          </p:val>
                                        </p:tav>
                                        <p:tav tm="100000">
                                          <p:val>
                                            <p:strVal val="#ppt_x"/>
                                          </p:val>
                                        </p:tav>
                                      </p:tavLst>
                                    </p:anim>
                                    <p:anim calcmode="lin" valueType="num">
                                      <p:cBhvr>
                                        <p:cTn id="32" dur="500" fill="hold"/>
                                        <p:tgtEl>
                                          <p:spTgt spid="6"/>
                                        </p:tgtEl>
                                        <p:attrNameLst>
                                          <p:attrName>ppt_y</p:attrName>
                                        </p:attrNameLst>
                                      </p:cBhvr>
                                      <p:tavLst>
                                        <p:tav tm="0">
                                          <p:val>
                                            <p:fltVal val="0.5"/>
                                          </p:val>
                                        </p:tav>
                                        <p:tav tm="100000">
                                          <p:val>
                                            <p:strVal val="#ppt_y"/>
                                          </p:val>
                                        </p:tav>
                                      </p:tavLst>
                                    </p:anim>
                                  </p:childTnLst>
                                </p:cTn>
                              </p:par>
                            </p:childTnLst>
                          </p:cTn>
                        </p:par>
                        <p:par>
                          <p:cTn id="33" fill="hold">
                            <p:stCondLst>
                              <p:cond delay="236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53" presetClass="entr" presetSubtype="16" fill="hold" grpId="0" nodeType="withEffect">
                                  <p:stCondLst>
                                    <p:cond delay="30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53" presetClass="entr" presetSubtype="16" fill="hold" grpId="0" nodeType="withEffect">
                                  <p:stCondLst>
                                    <p:cond delay="40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childTnLst>
                          </p:cTn>
                        </p:par>
                        <p:par>
                          <p:cTn id="59" fill="hold">
                            <p:stCondLst>
                              <p:cond delay="3260"/>
                            </p:stCondLst>
                            <p:childTnLst>
                              <p:par>
                                <p:cTn id="60" presetID="10"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childTnLst>
                          </p:cTn>
                        </p:par>
                        <p:par>
                          <p:cTn id="75" fill="hold">
                            <p:stCondLst>
                              <p:cond delay="3760"/>
                            </p:stCondLst>
                            <p:childTnLst>
                              <p:par>
                                <p:cTn id="76" presetID="12" presetClass="entr" presetSubtype="2"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additive="base">
                                        <p:cTn id="78" dur="500"/>
                                        <p:tgtEl>
                                          <p:spTgt spid="16"/>
                                        </p:tgtEl>
                                        <p:attrNameLst>
                                          <p:attrName>ppt_x</p:attrName>
                                        </p:attrNameLst>
                                      </p:cBhvr>
                                      <p:tavLst>
                                        <p:tav tm="0">
                                          <p:val>
                                            <p:strVal val="#ppt_x+#ppt_w*1.125000"/>
                                          </p:val>
                                        </p:tav>
                                        <p:tav tm="100000">
                                          <p:val>
                                            <p:strVal val="#ppt_x"/>
                                          </p:val>
                                        </p:tav>
                                      </p:tavLst>
                                    </p:anim>
                                    <p:animEffect transition="in" filter="wipe(left)">
                                      <p:cBhvr>
                                        <p:cTn id="79" dur="500"/>
                                        <p:tgtEl>
                                          <p:spTgt spid="16"/>
                                        </p:tgtEl>
                                      </p:cBhvr>
                                    </p:animEffect>
                                  </p:childTnLst>
                                </p:cTn>
                              </p:par>
                              <p:par>
                                <p:cTn id="80" presetID="12" presetClass="entr" presetSubtype="2"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500"/>
                                        <p:tgtEl>
                                          <p:spTgt spid="19"/>
                                        </p:tgtEl>
                                        <p:attrNameLst>
                                          <p:attrName>ppt_x</p:attrName>
                                        </p:attrNameLst>
                                      </p:cBhvr>
                                      <p:tavLst>
                                        <p:tav tm="0">
                                          <p:val>
                                            <p:strVal val="#ppt_x+#ppt_w*1.125000"/>
                                          </p:val>
                                        </p:tav>
                                        <p:tav tm="100000">
                                          <p:val>
                                            <p:strVal val="#ppt_x"/>
                                          </p:val>
                                        </p:tav>
                                      </p:tavLst>
                                    </p:anim>
                                    <p:animEffect transition="in" filter="wipe(left)">
                                      <p:cBhvr>
                                        <p:cTn id="83" dur="500"/>
                                        <p:tgtEl>
                                          <p:spTgt spid="19"/>
                                        </p:tgtEl>
                                      </p:cBhvr>
                                    </p:animEffect>
                                  </p:childTnLst>
                                </p:cTn>
                              </p:par>
                              <p:par>
                                <p:cTn id="84" presetID="12" presetClass="entr" presetSubtype="2"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additive="base">
                                        <p:cTn id="86" dur="500"/>
                                        <p:tgtEl>
                                          <p:spTgt spid="20"/>
                                        </p:tgtEl>
                                        <p:attrNameLst>
                                          <p:attrName>ppt_x</p:attrName>
                                        </p:attrNameLst>
                                      </p:cBhvr>
                                      <p:tavLst>
                                        <p:tav tm="0">
                                          <p:val>
                                            <p:strVal val="#ppt_x+#ppt_w*1.125000"/>
                                          </p:val>
                                        </p:tav>
                                        <p:tav tm="100000">
                                          <p:val>
                                            <p:strVal val="#ppt_x"/>
                                          </p:val>
                                        </p:tav>
                                      </p:tavLst>
                                    </p:anim>
                                    <p:animEffect transition="in" filter="wipe(left)">
                                      <p:cBhvr>
                                        <p:cTn id="87" dur="500"/>
                                        <p:tgtEl>
                                          <p:spTgt spid="20"/>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additive="base">
                                        <p:cTn id="90" dur="500"/>
                                        <p:tgtEl>
                                          <p:spTgt spid="17"/>
                                        </p:tgtEl>
                                        <p:attrNameLst>
                                          <p:attrName>ppt_x</p:attrName>
                                        </p:attrNameLst>
                                      </p:cBhvr>
                                      <p:tavLst>
                                        <p:tav tm="0">
                                          <p:val>
                                            <p:strVal val="#ppt_x-#ppt_w*1.125000"/>
                                          </p:val>
                                        </p:tav>
                                        <p:tav tm="100000">
                                          <p:val>
                                            <p:strVal val="#ppt_x"/>
                                          </p:val>
                                        </p:tav>
                                      </p:tavLst>
                                    </p:anim>
                                    <p:animEffect transition="in" filter="wipe(right)">
                                      <p:cBhvr>
                                        <p:cTn id="91" dur="500"/>
                                        <p:tgtEl>
                                          <p:spTgt spid="17"/>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 calcmode="lin" valueType="num">
                                      <p:cBhvr additive="base">
                                        <p:cTn id="94" dur="500"/>
                                        <p:tgtEl>
                                          <p:spTgt spid="18"/>
                                        </p:tgtEl>
                                        <p:attrNameLst>
                                          <p:attrName>ppt_x</p:attrName>
                                        </p:attrNameLst>
                                      </p:cBhvr>
                                      <p:tavLst>
                                        <p:tav tm="0">
                                          <p:val>
                                            <p:strVal val="#ppt_x-#ppt_w*1.125000"/>
                                          </p:val>
                                        </p:tav>
                                        <p:tav tm="100000">
                                          <p:val>
                                            <p:strVal val="#ppt_x"/>
                                          </p:val>
                                        </p:tav>
                                      </p:tavLst>
                                    </p:anim>
                                    <p:animEffect transition="in" filter="wipe(right)">
                                      <p:cBhvr>
                                        <p:cTn id="9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Admin\Desktop\shutterstock_129456278 [转换].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3609" t="9576" r="3609" b="9990"/>
          <a:stretch/>
        </p:blipFill>
        <p:spPr bwMode="auto">
          <a:xfrm>
            <a:off x="0" y="0"/>
            <a:ext cx="9145588" cy="514508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860032" y="0"/>
            <a:ext cx="5110926" cy="5147543"/>
          </a:xfrm>
          <a:prstGeom prst="rect">
            <a:avLst/>
          </a:prstGeom>
        </p:spPr>
      </p:pic>
      <p:grpSp>
        <p:nvGrpSpPr>
          <p:cNvPr id="2" name="组合 1"/>
          <p:cNvGrpSpPr/>
          <p:nvPr/>
        </p:nvGrpSpPr>
        <p:grpSpPr>
          <a:xfrm>
            <a:off x="107504" y="1347614"/>
            <a:ext cx="4209684" cy="1197175"/>
            <a:chOff x="107504" y="1347614"/>
            <a:chExt cx="4209684" cy="1197175"/>
          </a:xfrm>
        </p:grpSpPr>
        <p:grpSp>
          <p:nvGrpSpPr>
            <p:cNvPr id="6" name="组合 5"/>
            <p:cNvGrpSpPr/>
            <p:nvPr/>
          </p:nvGrpSpPr>
          <p:grpSpPr>
            <a:xfrm>
              <a:off x="150181" y="1347614"/>
              <a:ext cx="1197175" cy="1197175"/>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12" name="椭圆 1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13" name="TextBox 12"/>
            <p:cNvSpPr txBox="1"/>
            <p:nvPr/>
          </p:nvSpPr>
          <p:spPr>
            <a:xfrm>
              <a:off x="107504" y="1606608"/>
              <a:ext cx="1257356" cy="677108"/>
            </a:xfrm>
            <a:prstGeom prst="rect">
              <a:avLst/>
            </a:prstGeom>
            <a:noFill/>
          </p:spPr>
          <p:txBody>
            <a:bodyPr wrap="square" lIns="0" tIns="0" rIns="0" bIns="0" rtlCol="0">
              <a:spAutoFit/>
            </a:bodyPr>
            <a:lstStyle/>
            <a:p>
              <a:pPr algn="ctr"/>
              <a:r>
                <a:rPr lang="zh-CN" altLang="en-US" sz="4400" b="1" dirty="0">
                  <a:solidFill>
                    <a:srgbClr val="007CD0"/>
                  </a:solidFill>
                  <a:latin typeface="微软雅黑" pitchFamily="34" charset="-122"/>
                  <a:ea typeface="微软雅黑" pitchFamily="34" charset="-122"/>
                </a:rPr>
                <a:t>谢</a:t>
              </a:r>
            </a:p>
          </p:txBody>
        </p:sp>
        <p:grpSp>
          <p:nvGrpSpPr>
            <p:cNvPr id="14" name="组合 13"/>
            <p:cNvGrpSpPr/>
            <p:nvPr/>
          </p:nvGrpSpPr>
          <p:grpSpPr>
            <a:xfrm>
              <a:off x="1158293" y="1347614"/>
              <a:ext cx="1197175" cy="1197175"/>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16" name="椭圆 1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17" name="TextBox 16"/>
            <p:cNvSpPr txBox="1"/>
            <p:nvPr/>
          </p:nvSpPr>
          <p:spPr>
            <a:xfrm>
              <a:off x="1115616" y="1606608"/>
              <a:ext cx="1257356" cy="677108"/>
            </a:xfrm>
            <a:prstGeom prst="rect">
              <a:avLst/>
            </a:prstGeom>
            <a:noFill/>
          </p:spPr>
          <p:txBody>
            <a:bodyPr wrap="square" lIns="0" tIns="0" rIns="0" bIns="0" rtlCol="0">
              <a:spAutoFit/>
            </a:bodyPr>
            <a:lstStyle/>
            <a:p>
              <a:pPr algn="ctr"/>
              <a:r>
                <a:rPr lang="zh-CN" altLang="en-US" sz="4400" b="1" dirty="0">
                  <a:solidFill>
                    <a:srgbClr val="007CD0"/>
                  </a:solidFill>
                  <a:latin typeface="微软雅黑" pitchFamily="34" charset="-122"/>
                  <a:ea typeface="微软雅黑" pitchFamily="34" charset="-122"/>
                </a:rPr>
                <a:t>谢</a:t>
              </a:r>
            </a:p>
          </p:txBody>
        </p:sp>
        <p:grpSp>
          <p:nvGrpSpPr>
            <p:cNvPr id="18" name="组合 17"/>
            <p:cNvGrpSpPr/>
            <p:nvPr/>
          </p:nvGrpSpPr>
          <p:grpSpPr>
            <a:xfrm>
              <a:off x="2094396" y="1347614"/>
              <a:ext cx="1197175" cy="1197175"/>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20" name="椭圆 1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21" name="TextBox 20"/>
            <p:cNvSpPr txBox="1"/>
            <p:nvPr/>
          </p:nvSpPr>
          <p:spPr>
            <a:xfrm>
              <a:off x="2051720" y="1606608"/>
              <a:ext cx="1257356" cy="677108"/>
            </a:xfrm>
            <a:prstGeom prst="rect">
              <a:avLst/>
            </a:prstGeom>
            <a:noFill/>
          </p:spPr>
          <p:txBody>
            <a:bodyPr wrap="square" lIns="0" tIns="0" rIns="0" bIns="0" rtlCol="0">
              <a:spAutoFit/>
            </a:bodyPr>
            <a:lstStyle/>
            <a:p>
              <a:pPr algn="ctr"/>
              <a:r>
                <a:rPr lang="zh-CN" altLang="en-US" sz="4400" b="1" dirty="0">
                  <a:solidFill>
                    <a:srgbClr val="007CD0"/>
                  </a:solidFill>
                  <a:latin typeface="微软雅黑" pitchFamily="34" charset="-122"/>
                  <a:ea typeface="微软雅黑" pitchFamily="34" charset="-122"/>
                </a:rPr>
                <a:t>观</a:t>
              </a:r>
            </a:p>
          </p:txBody>
        </p:sp>
        <p:grpSp>
          <p:nvGrpSpPr>
            <p:cNvPr id="22" name="组合 21"/>
            <p:cNvGrpSpPr/>
            <p:nvPr/>
          </p:nvGrpSpPr>
          <p:grpSpPr>
            <a:xfrm>
              <a:off x="3102509" y="1347614"/>
              <a:ext cx="1197175" cy="1197175"/>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24" name="椭圆 2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25" name="TextBox 24"/>
            <p:cNvSpPr txBox="1"/>
            <p:nvPr/>
          </p:nvSpPr>
          <p:spPr>
            <a:xfrm>
              <a:off x="3059832" y="1606608"/>
              <a:ext cx="1257356" cy="677108"/>
            </a:xfrm>
            <a:prstGeom prst="rect">
              <a:avLst/>
            </a:prstGeom>
            <a:noFill/>
          </p:spPr>
          <p:txBody>
            <a:bodyPr wrap="square" lIns="0" tIns="0" rIns="0" bIns="0" rtlCol="0">
              <a:spAutoFit/>
            </a:bodyPr>
            <a:lstStyle/>
            <a:p>
              <a:pPr algn="ctr"/>
              <a:r>
                <a:rPr lang="zh-CN" altLang="en-US" sz="4400" b="1" dirty="0">
                  <a:solidFill>
                    <a:srgbClr val="007CD0"/>
                  </a:solidFill>
                  <a:latin typeface="微软雅黑" pitchFamily="34" charset="-122"/>
                  <a:ea typeface="微软雅黑" pitchFamily="34" charset="-122"/>
                </a:rPr>
                <a:t>赏</a:t>
              </a:r>
            </a:p>
          </p:txBody>
        </p:sp>
      </p:grpSp>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0.89227 1.26735E-6 L -0.64221 1.26735E-6 " pathEditMode="relative" rAng="0" ptsTypes="AA">
                                      <p:cBhvr>
                                        <p:cTn id="9" dur="600" fill="hold"/>
                                        <p:tgtEl>
                                          <p:spTgt spid="9"/>
                                        </p:tgtEl>
                                        <p:attrNameLst>
                                          <p:attrName>ppt_x</p:attrName>
                                          <p:attrName>ppt_y</p:attrName>
                                        </p:attrNameLst>
                                      </p:cBhvr>
                                      <p:rCtr x="12503" y="0"/>
                                    </p:animMotion>
                                  </p:childTnLst>
                                </p:cTn>
                              </p:par>
                            </p:childTnLst>
                          </p:cTn>
                        </p:par>
                        <p:par>
                          <p:cTn id="10" fill="hold">
                            <p:stCondLst>
                              <p:cond delay="600"/>
                            </p:stCondLst>
                            <p:childTnLst>
                              <p:par>
                                <p:cTn id="11" presetID="63" presetClass="path" presetSubtype="0" accel="50000" decel="50000" fill="hold" nodeType="afterEffect">
                                  <p:stCondLst>
                                    <p:cond delay="0"/>
                                  </p:stCondLst>
                                  <p:childTnLst>
                                    <p:animMotion origin="layout" path="M -0.64221 1.26735E-6 L -0.05504 1.26735E-6 " pathEditMode="relative" rAng="0" ptsTypes="AA">
                                      <p:cBhvr>
                                        <p:cTn id="12" dur="2000" fill="hold"/>
                                        <p:tgtEl>
                                          <p:spTgt spid="9"/>
                                        </p:tgtEl>
                                        <p:attrNameLst>
                                          <p:attrName>ppt_x</p:attrName>
                                          <p:attrName>ppt_y</p:attrName>
                                        </p:attrNameLst>
                                      </p:cBhvr>
                                      <p:rCtr x="29352" y="0"/>
                                    </p:animMotion>
                                  </p:childTnLst>
                                </p:cTn>
                              </p:par>
                              <p:par>
                                <p:cTn id="13" presetID="22" presetClass="entr" presetSubtype="8"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TextBox 71"/>
          <p:cNvSpPr txBox="1"/>
          <p:nvPr/>
        </p:nvSpPr>
        <p:spPr>
          <a:xfrm>
            <a:off x="755576" y="987574"/>
            <a:ext cx="4395508" cy="364227"/>
          </a:xfrm>
          <a:prstGeom prst="rect">
            <a:avLst/>
          </a:prstGeom>
          <a:noFill/>
        </p:spPr>
        <p:txBody>
          <a:bodyPr wrap="square" lIns="86383" tIns="43192" rIns="86383" bIns="43192" rtlCol="0">
            <a:spAutoFit/>
          </a:bodyPr>
          <a:lstStyle/>
          <a:p>
            <a:r>
              <a:rPr lang="zh-CN" altLang="en-US" b="1" dirty="0">
                <a:solidFill>
                  <a:srgbClr val="007CD0"/>
                </a:solidFill>
                <a:latin typeface="微软雅黑" pitchFamily="34" charset="-122"/>
                <a:ea typeface="微软雅黑" panose="020B0503020204020204" pitchFamily="34" charset="-122"/>
              </a:rPr>
              <a:t>我们的团队  </a:t>
            </a:r>
            <a:r>
              <a:rPr lang="zh-CN" altLang="en-US" sz="1100" dirty="0">
                <a:latin typeface="微软雅黑" pitchFamily="34" charset="-122"/>
                <a:ea typeface="微软雅黑" panose="020B0503020204020204" pitchFamily="34" charset="-122"/>
              </a:rPr>
              <a:t>单击此处添加文本单击此处添加文本</a:t>
            </a:r>
            <a:endParaRPr lang="en-US" altLang="zh-CN" sz="1100" dirty="0">
              <a:latin typeface="微软雅黑" pitchFamily="34" charset="-122"/>
              <a:ea typeface="微软雅黑" panose="020B0503020204020204" pitchFamily="34" charset="-122"/>
            </a:endParaRPr>
          </a:p>
        </p:txBody>
      </p:sp>
      <p:grpSp>
        <p:nvGrpSpPr>
          <p:cNvPr id="73" name="组合 72"/>
          <p:cNvGrpSpPr/>
          <p:nvPr/>
        </p:nvGrpSpPr>
        <p:grpSpPr>
          <a:xfrm>
            <a:off x="1187624" y="1635646"/>
            <a:ext cx="1220215" cy="1220212"/>
            <a:chOff x="3402224" y="483518"/>
            <a:chExt cx="864652" cy="864650"/>
          </a:xfrm>
        </p:grpSpPr>
        <p:grpSp>
          <p:nvGrpSpPr>
            <p:cNvPr id="74" name="组合 73"/>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77" name="椭圆 7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75" name="TextBox 74"/>
            <p:cNvSpPr txBox="1"/>
            <p:nvPr/>
          </p:nvSpPr>
          <p:spPr>
            <a:xfrm>
              <a:off x="3542275" y="731177"/>
              <a:ext cx="586298" cy="369332"/>
            </a:xfrm>
            <a:prstGeom prst="rect">
              <a:avLst/>
            </a:prstGeom>
            <a:noFill/>
          </p:spPr>
          <p:txBody>
            <a:bodyPr wrap="square" lIns="0" tIns="0" rIns="0" bIns="0" rtlCol="0">
              <a:spAutoFit/>
            </a:bodyPr>
            <a:lstStyle/>
            <a:p>
              <a:pPr algn="ctr"/>
              <a:endParaRPr lang="zh-CN" altLang="en-US" sz="2400" b="1" dirty="0">
                <a:solidFill>
                  <a:srgbClr val="007CD0"/>
                </a:solidFill>
                <a:latin typeface="微软雅黑" pitchFamily="34" charset="-122"/>
                <a:ea typeface="微软雅黑" pitchFamily="34" charset="-122"/>
              </a:endParaRPr>
            </a:p>
          </p:txBody>
        </p:sp>
      </p:grpSp>
      <p:pic>
        <p:nvPicPr>
          <p:cNvPr id="78" name="Picture 8" descr="C:\Users\Administrator\Desktop\图片5.png"/>
          <p:cNvPicPr>
            <a:picLocks noChangeAspect="1" noChangeArrowheads="1"/>
          </p:cNvPicPr>
          <p:nvPr/>
        </p:nvPicPr>
        <p:blipFill rotWithShape="1">
          <a:blip r:embed="rId3">
            <a:extLst>
              <a:ext uri="{28A0092B-C50C-407E-A947-70E740481C1C}">
                <a14:useLocalDpi xmlns:a14="http://schemas.microsoft.com/office/drawing/2010/main" val="0"/>
              </a:ext>
            </a:extLst>
          </a:blip>
          <a:srcRect r="83563" b="60121"/>
          <a:stretch/>
        </p:blipFill>
        <p:spPr bwMode="auto">
          <a:xfrm>
            <a:off x="1231113" y="1685284"/>
            <a:ext cx="1210412" cy="118772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4"/>
          <p:cNvSpPr>
            <a:spLocks/>
          </p:cNvSpPr>
          <p:nvPr/>
        </p:nvSpPr>
        <p:spPr bwMode="auto">
          <a:xfrm>
            <a:off x="2576696" y="1685283"/>
            <a:ext cx="1537850" cy="139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dirty="0">
                <a:solidFill>
                  <a:srgbClr val="000000"/>
                </a:solidFill>
                <a:latin typeface="微软雅黑"/>
                <a:ea typeface="微软雅黑"/>
                <a:cs typeface="Lato Light" charset="0"/>
                <a:sym typeface="Lato Light" charset="0"/>
              </a:rPr>
              <a:t>无名氏</a:t>
            </a:r>
            <a:endParaRPr lang="en-US" dirty="0">
              <a:solidFill>
                <a:srgbClr val="000000"/>
              </a:solidFill>
              <a:latin typeface="微软雅黑"/>
              <a:ea typeface="微软雅黑"/>
              <a:cs typeface="Lato Light" charset="0"/>
              <a:sym typeface="Lato Light" charset="0"/>
            </a:endParaRPr>
          </a:p>
          <a:p>
            <a:pPr fontAlgn="base">
              <a:spcBef>
                <a:spcPct val="0"/>
              </a:spcBef>
              <a:spcAft>
                <a:spcPct val="0"/>
              </a:spcAft>
            </a:pPr>
            <a:r>
              <a:rPr lang="zh-CN" altLang="en-US" sz="1000" dirty="0">
                <a:solidFill>
                  <a:srgbClr val="000000"/>
                </a:solidFill>
                <a:latin typeface="微软雅黑"/>
                <a:ea typeface="微软雅黑"/>
                <a:cs typeface="Lato Light" charset="0"/>
                <a:sym typeface="Lato Light" charset="0"/>
              </a:rPr>
              <a:t>高级项目经理</a:t>
            </a:r>
            <a:endParaRPr lang="en-US" sz="1000" dirty="0">
              <a:solidFill>
                <a:srgbClr val="000000"/>
              </a:solidFill>
              <a:latin typeface="微软雅黑"/>
              <a:ea typeface="微软雅黑"/>
              <a:cs typeface="Lato Light" charset="0"/>
              <a:sym typeface="Lato Light" charset="0"/>
            </a:endParaRPr>
          </a:p>
          <a:p>
            <a:pPr fontAlgn="base">
              <a:spcBef>
                <a:spcPct val="0"/>
              </a:spcBef>
              <a:spcAft>
                <a:spcPct val="0"/>
              </a:spcAft>
            </a:pPr>
            <a:endParaRPr lang="en-US" sz="1000" dirty="0">
              <a:solidFill>
                <a:srgbClr val="000000"/>
              </a:solidFill>
              <a:latin typeface="微软雅黑"/>
              <a:ea typeface="微软雅黑"/>
              <a:cs typeface="Lato Light" charset="0"/>
              <a:sym typeface="Lato Light" charset="0"/>
            </a:endParaRPr>
          </a:p>
          <a:p>
            <a:pPr fontAlgn="base">
              <a:lnSpc>
                <a:spcPct val="125000"/>
              </a:lnSpc>
              <a:spcBef>
                <a:spcPct val="0"/>
              </a:spcBef>
              <a:spcAft>
                <a:spcPct val="0"/>
              </a:spcAft>
            </a:pPr>
            <a:r>
              <a:rPr lang="zh-CN" altLang="en-US" sz="1000"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1000" dirty="0">
              <a:solidFill>
                <a:srgbClr val="000000"/>
              </a:solidFill>
              <a:latin typeface="微软雅黑"/>
              <a:ea typeface="微软雅黑"/>
              <a:cs typeface="Lato Light" charset="0"/>
              <a:sym typeface="Lato Light" charset="0"/>
            </a:endParaRPr>
          </a:p>
        </p:txBody>
      </p:sp>
      <p:grpSp>
        <p:nvGrpSpPr>
          <p:cNvPr id="87" name="组合 86"/>
          <p:cNvGrpSpPr/>
          <p:nvPr/>
        </p:nvGrpSpPr>
        <p:grpSpPr>
          <a:xfrm>
            <a:off x="4978366" y="1637874"/>
            <a:ext cx="1220215" cy="1220212"/>
            <a:chOff x="3402224" y="483518"/>
            <a:chExt cx="864652" cy="864650"/>
          </a:xfrm>
        </p:grpSpPr>
        <p:grpSp>
          <p:nvGrpSpPr>
            <p:cNvPr id="88" name="组合 8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91" name="椭圆 9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89" name="TextBox 88"/>
            <p:cNvSpPr txBox="1"/>
            <p:nvPr/>
          </p:nvSpPr>
          <p:spPr>
            <a:xfrm>
              <a:off x="3542275" y="731177"/>
              <a:ext cx="586298" cy="369332"/>
            </a:xfrm>
            <a:prstGeom prst="rect">
              <a:avLst/>
            </a:prstGeom>
            <a:noFill/>
          </p:spPr>
          <p:txBody>
            <a:bodyPr wrap="square" lIns="0" tIns="0" rIns="0" bIns="0" rtlCol="0">
              <a:spAutoFit/>
            </a:bodyPr>
            <a:lstStyle/>
            <a:p>
              <a:pPr algn="ctr"/>
              <a:endParaRPr lang="zh-CN" altLang="en-US" sz="2400" b="1" dirty="0">
                <a:solidFill>
                  <a:srgbClr val="007CD0"/>
                </a:solidFill>
                <a:latin typeface="微软雅黑" pitchFamily="34" charset="-122"/>
                <a:ea typeface="微软雅黑" pitchFamily="34" charset="-122"/>
              </a:endParaRPr>
            </a:p>
          </p:txBody>
        </p:sp>
      </p:grpSp>
      <p:sp>
        <p:nvSpPr>
          <p:cNvPr id="93" name="Rectangle 4"/>
          <p:cNvSpPr>
            <a:spLocks/>
          </p:cNvSpPr>
          <p:nvPr/>
        </p:nvSpPr>
        <p:spPr bwMode="auto">
          <a:xfrm>
            <a:off x="6367438" y="1687511"/>
            <a:ext cx="1537850" cy="139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dirty="0">
                <a:solidFill>
                  <a:srgbClr val="000000"/>
                </a:solidFill>
                <a:latin typeface="微软雅黑"/>
                <a:ea typeface="微软雅黑"/>
                <a:cs typeface="Lato Light" charset="0"/>
                <a:sym typeface="Lato Light" charset="0"/>
              </a:rPr>
              <a:t>无名氏</a:t>
            </a:r>
            <a:endParaRPr lang="en-US" dirty="0">
              <a:solidFill>
                <a:srgbClr val="000000"/>
              </a:solidFill>
              <a:latin typeface="微软雅黑"/>
              <a:ea typeface="微软雅黑"/>
              <a:cs typeface="Lato Light" charset="0"/>
              <a:sym typeface="Lato Light" charset="0"/>
            </a:endParaRPr>
          </a:p>
          <a:p>
            <a:pPr fontAlgn="base">
              <a:spcBef>
                <a:spcPct val="0"/>
              </a:spcBef>
              <a:spcAft>
                <a:spcPct val="0"/>
              </a:spcAft>
            </a:pPr>
            <a:r>
              <a:rPr lang="zh-CN" altLang="en-US" sz="1000" dirty="0">
                <a:solidFill>
                  <a:srgbClr val="000000"/>
                </a:solidFill>
                <a:latin typeface="微软雅黑"/>
                <a:ea typeface="微软雅黑"/>
                <a:cs typeface="Lato Light" charset="0"/>
                <a:sym typeface="Lato Light" charset="0"/>
              </a:rPr>
              <a:t>高级项目经理</a:t>
            </a:r>
            <a:endParaRPr lang="en-US" sz="1000" dirty="0">
              <a:solidFill>
                <a:srgbClr val="000000"/>
              </a:solidFill>
              <a:latin typeface="微软雅黑"/>
              <a:ea typeface="微软雅黑"/>
              <a:cs typeface="Lato Light" charset="0"/>
              <a:sym typeface="Lato Light" charset="0"/>
            </a:endParaRPr>
          </a:p>
          <a:p>
            <a:pPr fontAlgn="base">
              <a:spcBef>
                <a:spcPct val="0"/>
              </a:spcBef>
              <a:spcAft>
                <a:spcPct val="0"/>
              </a:spcAft>
            </a:pPr>
            <a:endParaRPr lang="en-US" sz="1000" dirty="0">
              <a:solidFill>
                <a:srgbClr val="000000"/>
              </a:solidFill>
              <a:latin typeface="微软雅黑"/>
              <a:ea typeface="微软雅黑"/>
              <a:cs typeface="Lato Light" charset="0"/>
              <a:sym typeface="Lato Light" charset="0"/>
            </a:endParaRPr>
          </a:p>
          <a:p>
            <a:pPr fontAlgn="base">
              <a:lnSpc>
                <a:spcPct val="125000"/>
              </a:lnSpc>
              <a:spcBef>
                <a:spcPct val="0"/>
              </a:spcBef>
              <a:spcAft>
                <a:spcPct val="0"/>
              </a:spcAft>
            </a:pPr>
            <a:r>
              <a:rPr lang="zh-CN" altLang="en-US" sz="1000"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1000" dirty="0">
              <a:solidFill>
                <a:srgbClr val="000000"/>
              </a:solidFill>
              <a:latin typeface="微软雅黑"/>
              <a:ea typeface="微软雅黑"/>
              <a:cs typeface="Lato Light" charset="0"/>
              <a:sym typeface="Lato Light" charset="0"/>
            </a:endParaRPr>
          </a:p>
        </p:txBody>
      </p:sp>
      <p:pic>
        <p:nvPicPr>
          <p:cNvPr id="94" name="Picture 2" descr="C:\Users\Administrator\Desktop\图片5.png"/>
          <p:cNvPicPr>
            <a:picLocks noChangeAspect="1" noChangeArrowheads="1"/>
          </p:cNvPicPr>
          <p:nvPr/>
        </p:nvPicPr>
        <p:blipFill rotWithShape="1">
          <a:blip r:embed="rId3">
            <a:extLst>
              <a:ext uri="{28A0092B-C50C-407E-A947-70E740481C1C}">
                <a14:useLocalDpi xmlns:a14="http://schemas.microsoft.com/office/drawing/2010/main" val="0"/>
              </a:ext>
            </a:extLst>
          </a:blip>
          <a:srcRect l="41018" r="41123" b="61079"/>
          <a:stretch/>
        </p:blipFill>
        <p:spPr bwMode="auto">
          <a:xfrm>
            <a:off x="4954706" y="1688508"/>
            <a:ext cx="1267534" cy="115160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95" name="组合 94"/>
          <p:cNvGrpSpPr/>
          <p:nvPr/>
        </p:nvGrpSpPr>
        <p:grpSpPr>
          <a:xfrm>
            <a:off x="1187624" y="3219822"/>
            <a:ext cx="1220215" cy="1220212"/>
            <a:chOff x="3402224" y="483518"/>
            <a:chExt cx="864652" cy="864650"/>
          </a:xfrm>
        </p:grpSpPr>
        <p:grpSp>
          <p:nvGrpSpPr>
            <p:cNvPr id="96" name="组合 95"/>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98" name="同心圆 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99" name="椭圆 9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97" name="TextBox 96"/>
            <p:cNvSpPr txBox="1"/>
            <p:nvPr/>
          </p:nvSpPr>
          <p:spPr>
            <a:xfrm>
              <a:off x="3542275" y="731177"/>
              <a:ext cx="586298" cy="369332"/>
            </a:xfrm>
            <a:prstGeom prst="rect">
              <a:avLst/>
            </a:prstGeom>
            <a:noFill/>
          </p:spPr>
          <p:txBody>
            <a:bodyPr wrap="square" lIns="0" tIns="0" rIns="0" bIns="0" rtlCol="0">
              <a:spAutoFit/>
            </a:bodyPr>
            <a:lstStyle/>
            <a:p>
              <a:pPr algn="ctr"/>
              <a:endParaRPr lang="zh-CN" altLang="en-US" sz="2400" b="1" dirty="0">
                <a:solidFill>
                  <a:srgbClr val="007CD0"/>
                </a:solidFill>
                <a:latin typeface="微软雅黑" pitchFamily="34" charset="-122"/>
                <a:ea typeface="微软雅黑" pitchFamily="34" charset="-122"/>
              </a:endParaRPr>
            </a:p>
          </p:txBody>
        </p:sp>
      </p:grpSp>
      <p:sp>
        <p:nvSpPr>
          <p:cNvPr id="101" name="Rectangle 4"/>
          <p:cNvSpPr>
            <a:spLocks/>
          </p:cNvSpPr>
          <p:nvPr/>
        </p:nvSpPr>
        <p:spPr bwMode="auto">
          <a:xfrm>
            <a:off x="2576696" y="3269459"/>
            <a:ext cx="1537850" cy="139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dirty="0">
                <a:solidFill>
                  <a:srgbClr val="000000"/>
                </a:solidFill>
                <a:latin typeface="微软雅黑"/>
                <a:ea typeface="微软雅黑"/>
                <a:cs typeface="Lato Light" charset="0"/>
                <a:sym typeface="Lato Light" charset="0"/>
              </a:rPr>
              <a:t>无名氏</a:t>
            </a:r>
            <a:endParaRPr lang="en-US" dirty="0">
              <a:solidFill>
                <a:srgbClr val="000000"/>
              </a:solidFill>
              <a:latin typeface="微软雅黑"/>
              <a:ea typeface="微软雅黑"/>
              <a:cs typeface="Lato Light" charset="0"/>
              <a:sym typeface="Lato Light" charset="0"/>
            </a:endParaRPr>
          </a:p>
          <a:p>
            <a:pPr fontAlgn="base">
              <a:spcBef>
                <a:spcPct val="0"/>
              </a:spcBef>
              <a:spcAft>
                <a:spcPct val="0"/>
              </a:spcAft>
            </a:pPr>
            <a:r>
              <a:rPr lang="zh-CN" altLang="en-US" sz="1000" dirty="0">
                <a:solidFill>
                  <a:srgbClr val="000000"/>
                </a:solidFill>
                <a:latin typeface="微软雅黑"/>
                <a:ea typeface="微软雅黑"/>
                <a:cs typeface="Lato Light" charset="0"/>
                <a:sym typeface="Lato Light" charset="0"/>
              </a:rPr>
              <a:t>高级项目经理</a:t>
            </a:r>
            <a:endParaRPr lang="en-US" sz="1000" dirty="0">
              <a:solidFill>
                <a:srgbClr val="000000"/>
              </a:solidFill>
              <a:latin typeface="微软雅黑"/>
              <a:ea typeface="微软雅黑"/>
              <a:cs typeface="Lato Light" charset="0"/>
              <a:sym typeface="Lato Light" charset="0"/>
            </a:endParaRPr>
          </a:p>
          <a:p>
            <a:pPr fontAlgn="base">
              <a:spcBef>
                <a:spcPct val="0"/>
              </a:spcBef>
              <a:spcAft>
                <a:spcPct val="0"/>
              </a:spcAft>
            </a:pPr>
            <a:endParaRPr lang="en-US" sz="1000" dirty="0">
              <a:solidFill>
                <a:srgbClr val="000000"/>
              </a:solidFill>
              <a:latin typeface="微软雅黑"/>
              <a:ea typeface="微软雅黑"/>
              <a:cs typeface="Lato Light" charset="0"/>
              <a:sym typeface="Lato Light" charset="0"/>
            </a:endParaRPr>
          </a:p>
          <a:p>
            <a:pPr fontAlgn="base">
              <a:lnSpc>
                <a:spcPct val="125000"/>
              </a:lnSpc>
              <a:spcBef>
                <a:spcPct val="0"/>
              </a:spcBef>
              <a:spcAft>
                <a:spcPct val="0"/>
              </a:spcAft>
            </a:pPr>
            <a:r>
              <a:rPr lang="zh-CN" altLang="en-US" sz="1000"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1000" dirty="0">
              <a:solidFill>
                <a:srgbClr val="000000"/>
              </a:solidFill>
              <a:latin typeface="微软雅黑"/>
              <a:ea typeface="微软雅黑"/>
              <a:cs typeface="Lato Light" charset="0"/>
              <a:sym typeface="Lato Light" charset="0"/>
            </a:endParaRPr>
          </a:p>
        </p:txBody>
      </p:sp>
      <p:grpSp>
        <p:nvGrpSpPr>
          <p:cNvPr id="102" name="组合 101"/>
          <p:cNvGrpSpPr/>
          <p:nvPr/>
        </p:nvGrpSpPr>
        <p:grpSpPr>
          <a:xfrm>
            <a:off x="4978366" y="3222050"/>
            <a:ext cx="1220215" cy="1220212"/>
            <a:chOff x="3402224" y="483518"/>
            <a:chExt cx="864652" cy="864650"/>
          </a:xfrm>
        </p:grpSpPr>
        <p:grpSp>
          <p:nvGrpSpPr>
            <p:cNvPr id="103" name="组合 102"/>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105" name="同心圆 10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06" name="椭圆 10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104" name="TextBox 103"/>
            <p:cNvSpPr txBox="1"/>
            <p:nvPr/>
          </p:nvSpPr>
          <p:spPr>
            <a:xfrm>
              <a:off x="3542275" y="731177"/>
              <a:ext cx="586298" cy="369332"/>
            </a:xfrm>
            <a:prstGeom prst="rect">
              <a:avLst/>
            </a:prstGeom>
            <a:noFill/>
          </p:spPr>
          <p:txBody>
            <a:bodyPr wrap="square" lIns="0" tIns="0" rIns="0" bIns="0" rtlCol="0">
              <a:spAutoFit/>
            </a:bodyPr>
            <a:lstStyle/>
            <a:p>
              <a:pPr algn="ctr"/>
              <a:endParaRPr lang="zh-CN" altLang="en-US" sz="2400" b="1" dirty="0">
                <a:solidFill>
                  <a:srgbClr val="007CD0"/>
                </a:solidFill>
                <a:latin typeface="微软雅黑" pitchFamily="34" charset="-122"/>
                <a:ea typeface="微软雅黑" pitchFamily="34" charset="-122"/>
              </a:endParaRPr>
            </a:p>
          </p:txBody>
        </p:sp>
      </p:grpSp>
      <p:sp>
        <p:nvSpPr>
          <p:cNvPr id="107" name="Rectangle 4"/>
          <p:cNvSpPr>
            <a:spLocks/>
          </p:cNvSpPr>
          <p:nvPr/>
        </p:nvSpPr>
        <p:spPr bwMode="auto">
          <a:xfrm>
            <a:off x="6367438" y="3271687"/>
            <a:ext cx="1537850" cy="139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dirty="0">
                <a:solidFill>
                  <a:srgbClr val="000000"/>
                </a:solidFill>
                <a:latin typeface="微软雅黑"/>
                <a:ea typeface="微软雅黑"/>
                <a:cs typeface="Lato Light" charset="0"/>
                <a:sym typeface="Lato Light" charset="0"/>
              </a:rPr>
              <a:t>无名氏</a:t>
            </a:r>
            <a:endParaRPr lang="en-US" dirty="0">
              <a:solidFill>
                <a:srgbClr val="000000"/>
              </a:solidFill>
              <a:latin typeface="微软雅黑"/>
              <a:ea typeface="微软雅黑"/>
              <a:cs typeface="Lato Light" charset="0"/>
              <a:sym typeface="Lato Light" charset="0"/>
            </a:endParaRPr>
          </a:p>
          <a:p>
            <a:pPr fontAlgn="base">
              <a:spcBef>
                <a:spcPct val="0"/>
              </a:spcBef>
              <a:spcAft>
                <a:spcPct val="0"/>
              </a:spcAft>
            </a:pPr>
            <a:r>
              <a:rPr lang="zh-CN" altLang="en-US" sz="1000" dirty="0">
                <a:solidFill>
                  <a:srgbClr val="000000"/>
                </a:solidFill>
                <a:latin typeface="微软雅黑"/>
                <a:ea typeface="微软雅黑"/>
                <a:cs typeface="Lato Light" charset="0"/>
                <a:sym typeface="Lato Light" charset="0"/>
              </a:rPr>
              <a:t>高级项目经理</a:t>
            </a:r>
            <a:endParaRPr lang="en-US" sz="1000" dirty="0">
              <a:solidFill>
                <a:srgbClr val="000000"/>
              </a:solidFill>
              <a:latin typeface="微软雅黑"/>
              <a:ea typeface="微软雅黑"/>
              <a:cs typeface="Lato Light" charset="0"/>
              <a:sym typeface="Lato Light" charset="0"/>
            </a:endParaRPr>
          </a:p>
          <a:p>
            <a:pPr fontAlgn="base">
              <a:spcBef>
                <a:spcPct val="0"/>
              </a:spcBef>
              <a:spcAft>
                <a:spcPct val="0"/>
              </a:spcAft>
            </a:pPr>
            <a:endParaRPr lang="en-US" sz="1000" dirty="0">
              <a:solidFill>
                <a:srgbClr val="000000"/>
              </a:solidFill>
              <a:latin typeface="微软雅黑"/>
              <a:ea typeface="微软雅黑"/>
              <a:cs typeface="Lato Light" charset="0"/>
              <a:sym typeface="Lato Light" charset="0"/>
            </a:endParaRPr>
          </a:p>
          <a:p>
            <a:pPr fontAlgn="base">
              <a:lnSpc>
                <a:spcPct val="125000"/>
              </a:lnSpc>
              <a:spcBef>
                <a:spcPct val="0"/>
              </a:spcBef>
              <a:spcAft>
                <a:spcPct val="0"/>
              </a:spcAft>
            </a:pPr>
            <a:r>
              <a:rPr lang="zh-CN" altLang="en-US" sz="1000"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1000" dirty="0">
              <a:solidFill>
                <a:srgbClr val="000000"/>
              </a:solidFill>
              <a:latin typeface="微软雅黑"/>
              <a:ea typeface="微软雅黑"/>
              <a:cs typeface="Lato Light" charset="0"/>
              <a:sym typeface="Lato Light" charset="0"/>
            </a:endParaRPr>
          </a:p>
        </p:txBody>
      </p:sp>
      <p:pic>
        <p:nvPicPr>
          <p:cNvPr id="109" name="Picture 4" descr="C:\Users\Administrator\Desktop\图片5.png"/>
          <p:cNvPicPr>
            <a:picLocks noChangeAspect="1" noChangeArrowheads="1"/>
          </p:cNvPicPr>
          <p:nvPr/>
        </p:nvPicPr>
        <p:blipFill rotWithShape="1">
          <a:blip r:embed="rId3">
            <a:extLst>
              <a:ext uri="{28A0092B-C50C-407E-A947-70E740481C1C}">
                <a14:useLocalDpi xmlns:a14="http://schemas.microsoft.com/office/drawing/2010/main" val="0"/>
              </a:ext>
            </a:extLst>
          </a:blip>
          <a:srcRect l="84034" b="60121"/>
          <a:stretch/>
        </p:blipFill>
        <p:spPr bwMode="auto">
          <a:xfrm>
            <a:off x="1187624" y="3272684"/>
            <a:ext cx="1163630" cy="117719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 descr="C:\Users\Administrator\Desktop\图片5.png"/>
          <p:cNvPicPr>
            <a:picLocks noChangeAspect="1" noChangeArrowheads="1"/>
          </p:cNvPicPr>
          <p:nvPr/>
        </p:nvPicPr>
        <p:blipFill rotWithShape="1">
          <a:blip r:embed="rId3">
            <a:extLst>
              <a:ext uri="{28A0092B-C50C-407E-A947-70E740481C1C}">
                <a14:useLocalDpi xmlns:a14="http://schemas.microsoft.com/office/drawing/2010/main" val="0"/>
              </a:ext>
            </a:extLst>
          </a:blip>
          <a:srcRect t="60963" r="84139"/>
          <a:stretch/>
        </p:blipFill>
        <p:spPr bwMode="auto">
          <a:xfrm>
            <a:off x="5026251" y="3247687"/>
            <a:ext cx="1147659" cy="113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37125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2" presetClass="entr" presetSubtype="8"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childTnLst>
                          </p:cTn>
                        </p:par>
                        <p:par>
                          <p:cTn id="24" fill="hold">
                            <p:stCondLst>
                              <p:cond delay="1860"/>
                            </p:stCondLst>
                            <p:childTnLst>
                              <p:par>
                                <p:cTn id="25" presetID="53" presetClass="entr" presetSubtype="16"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p:cTn id="27" dur="100" fill="hold"/>
                                        <p:tgtEl>
                                          <p:spTgt spid="73"/>
                                        </p:tgtEl>
                                        <p:attrNameLst>
                                          <p:attrName>ppt_w</p:attrName>
                                        </p:attrNameLst>
                                      </p:cBhvr>
                                      <p:tavLst>
                                        <p:tav tm="0">
                                          <p:val>
                                            <p:fltVal val="0"/>
                                          </p:val>
                                        </p:tav>
                                        <p:tav tm="100000">
                                          <p:val>
                                            <p:strVal val="#ppt_w"/>
                                          </p:val>
                                        </p:tav>
                                      </p:tavLst>
                                    </p:anim>
                                    <p:anim calcmode="lin" valueType="num">
                                      <p:cBhvr>
                                        <p:cTn id="28" dur="100" fill="hold"/>
                                        <p:tgtEl>
                                          <p:spTgt spid="73"/>
                                        </p:tgtEl>
                                        <p:attrNameLst>
                                          <p:attrName>ppt_h</p:attrName>
                                        </p:attrNameLst>
                                      </p:cBhvr>
                                      <p:tavLst>
                                        <p:tav tm="0">
                                          <p:val>
                                            <p:fltVal val="0"/>
                                          </p:val>
                                        </p:tav>
                                        <p:tav tm="100000">
                                          <p:val>
                                            <p:strVal val="#ppt_h"/>
                                          </p:val>
                                        </p:tav>
                                      </p:tavLst>
                                    </p:anim>
                                    <p:animEffect transition="in" filter="fade">
                                      <p:cBhvr>
                                        <p:cTn id="29" dur="100"/>
                                        <p:tgtEl>
                                          <p:spTgt spid="73"/>
                                        </p:tgtEl>
                                      </p:cBhvr>
                                    </p:animEffect>
                                  </p:childTnLst>
                                </p:cTn>
                              </p:par>
                              <p:par>
                                <p:cTn id="30" presetID="6" presetClass="emph" presetSubtype="0" fill="hold" nodeType="withEffect">
                                  <p:stCondLst>
                                    <p:cond delay="100"/>
                                  </p:stCondLst>
                                  <p:childTnLst>
                                    <p:animScale>
                                      <p:cBhvr>
                                        <p:cTn id="31" dur="100" fill="hold"/>
                                        <p:tgtEl>
                                          <p:spTgt spid="73"/>
                                        </p:tgtEl>
                                      </p:cBhvr>
                                      <p:by x="110000" y="110000"/>
                                    </p:animScale>
                                  </p:childTnLst>
                                </p:cTn>
                              </p:par>
                              <p:par>
                                <p:cTn id="32" presetID="6" presetClass="emph" presetSubtype="0" fill="hold" nodeType="withEffect">
                                  <p:stCondLst>
                                    <p:cond delay="200"/>
                                  </p:stCondLst>
                                  <p:childTnLst>
                                    <p:animScale>
                                      <p:cBhvr>
                                        <p:cTn id="33" dur="200" fill="hold"/>
                                        <p:tgtEl>
                                          <p:spTgt spid="73"/>
                                        </p:tgtEl>
                                      </p:cBhvr>
                                      <p:by x="90000" y="90000"/>
                                    </p:animScale>
                                  </p:childTnLst>
                                </p:cTn>
                              </p:par>
                              <p:par>
                                <p:cTn id="34" presetID="6" presetClass="emph" presetSubtype="0" fill="hold" nodeType="withEffect">
                                  <p:stCondLst>
                                    <p:cond delay="400"/>
                                  </p:stCondLst>
                                  <p:childTnLst>
                                    <p:animScale>
                                      <p:cBhvr>
                                        <p:cTn id="35" dur="100" fill="hold"/>
                                        <p:tgtEl>
                                          <p:spTgt spid="73"/>
                                        </p:tgtEl>
                                      </p:cBhvr>
                                      <p:by x="105000" y="105000"/>
                                    </p:animScale>
                                  </p:childTnLst>
                                </p:cTn>
                              </p:par>
                              <p:par>
                                <p:cTn id="36" presetID="6" presetClass="emph" presetSubtype="0" fill="hold" nodeType="withEffect">
                                  <p:stCondLst>
                                    <p:cond delay="500"/>
                                  </p:stCondLst>
                                  <p:childTnLst>
                                    <p:animScale>
                                      <p:cBhvr>
                                        <p:cTn id="37" dur="200" fill="hold"/>
                                        <p:tgtEl>
                                          <p:spTgt spid="73"/>
                                        </p:tgtEl>
                                      </p:cBhvr>
                                      <p:by x="95000" y="95000"/>
                                    </p:animScale>
                                  </p:childTnLst>
                                </p:cTn>
                              </p:par>
                            </p:childTnLst>
                          </p:cTn>
                        </p:par>
                        <p:par>
                          <p:cTn id="38" fill="hold">
                            <p:stCondLst>
                              <p:cond delay="2560"/>
                            </p:stCondLst>
                            <p:childTnLst>
                              <p:par>
                                <p:cTn id="39" presetID="26" presetClass="emph" presetSubtype="0" fill="hold" nodeType="afterEffect">
                                  <p:stCondLst>
                                    <p:cond delay="0"/>
                                  </p:stCondLst>
                                  <p:childTnLst>
                                    <p:animEffect transition="out" filter="fade">
                                      <p:cBhvr>
                                        <p:cTn id="40" dur="500" tmFilter="0, 0; .2, .5; .8, .5; 1, 0"/>
                                        <p:tgtEl>
                                          <p:spTgt spid="73"/>
                                        </p:tgtEl>
                                      </p:cBhvr>
                                    </p:animEffect>
                                    <p:animScale>
                                      <p:cBhvr>
                                        <p:cTn id="41" dur="250" autoRev="1" fill="hold"/>
                                        <p:tgtEl>
                                          <p:spTgt spid="73"/>
                                        </p:tgtEl>
                                      </p:cBhvr>
                                      <p:by x="105000" y="105000"/>
                                    </p:animScale>
                                  </p:childTnLst>
                                </p:cTn>
                              </p:par>
                            </p:childTnLst>
                          </p:cTn>
                        </p:par>
                        <p:par>
                          <p:cTn id="42" fill="hold">
                            <p:stCondLst>
                              <p:cond delay="3060"/>
                            </p:stCondLst>
                            <p:childTnLst>
                              <p:par>
                                <p:cTn id="43" presetID="10" presetClass="entr" presetSubtype="0" fill="hold"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par>
                          <p:cTn id="46" fill="hold">
                            <p:stCondLst>
                              <p:cond delay="3560"/>
                            </p:stCondLst>
                            <p:childTnLst>
                              <p:par>
                                <p:cTn id="47" presetID="22" presetClass="entr" presetSubtype="8" fill="hold" grpId="0" nodeType="after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wipe(left)">
                                      <p:cBhvr>
                                        <p:cTn id="49" dur="500"/>
                                        <p:tgtEl>
                                          <p:spTgt spid="79"/>
                                        </p:tgtEl>
                                      </p:cBhvr>
                                    </p:animEffect>
                                  </p:childTnLst>
                                </p:cTn>
                              </p:par>
                            </p:childTnLst>
                          </p:cTn>
                        </p:par>
                        <p:par>
                          <p:cTn id="50" fill="hold">
                            <p:stCondLst>
                              <p:cond delay="4060"/>
                            </p:stCondLst>
                            <p:childTnLst>
                              <p:par>
                                <p:cTn id="51" presetID="53" presetClass="entr" presetSubtype="16" fill="hold" nodeType="afterEffect">
                                  <p:stCondLst>
                                    <p:cond delay="0"/>
                                  </p:stCondLst>
                                  <p:childTnLst>
                                    <p:set>
                                      <p:cBhvr>
                                        <p:cTn id="52" dur="1" fill="hold">
                                          <p:stCondLst>
                                            <p:cond delay="0"/>
                                          </p:stCondLst>
                                        </p:cTn>
                                        <p:tgtEl>
                                          <p:spTgt spid="87"/>
                                        </p:tgtEl>
                                        <p:attrNameLst>
                                          <p:attrName>style.visibility</p:attrName>
                                        </p:attrNameLst>
                                      </p:cBhvr>
                                      <p:to>
                                        <p:strVal val="visible"/>
                                      </p:to>
                                    </p:set>
                                    <p:anim calcmode="lin" valueType="num">
                                      <p:cBhvr>
                                        <p:cTn id="53" dur="100" fill="hold"/>
                                        <p:tgtEl>
                                          <p:spTgt spid="87"/>
                                        </p:tgtEl>
                                        <p:attrNameLst>
                                          <p:attrName>ppt_w</p:attrName>
                                        </p:attrNameLst>
                                      </p:cBhvr>
                                      <p:tavLst>
                                        <p:tav tm="0">
                                          <p:val>
                                            <p:fltVal val="0"/>
                                          </p:val>
                                        </p:tav>
                                        <p:tav tm="100000">
                                          <p:val>
                                            <p:strVal val="#ppt_w"/>
                                          </p:val>
                                        </p:tav>
                                      </p:tavLst>
                                    </p:anim>
                                    <p:anim calcmode="lin" valueType="num">
                                      <p:cBhvr>
                                        <p:cTn id="54" dur="100" fill="hold"/>
                                        <p:tgtEl>
                                          <p:spTgt spid="87"/>
                                        </p:tgtEl>
                                        <p:attrNameLst>
                                          <p:attrName>ppt_h</p:attrName>
                                        </p:attrNameLst>
                                      </p:cBhvr>
                                      <p:tavLst>
                                        <p:tav tm="0">
                                          <p:val>
                                            <p:fltVal val="0"/>
                                          </p:val>
                                        </p:tav>
                                        <p:tav tm="100000">
                                          <p:val>
                                            <p:strVal val="#ppt_h"/>
                                          </p:val>
                                        </p:tav>
                                      </p:tavLst>
                                    </p:anim>
                                    <p:animEffect transition="in" filter="fade">
                                      <p:cBhvr>
                                        <p:cTn id="55" dur="100"/>
                                        <p:tgtEl>
                                          <p:spTgt spid="87"/>
                                        </p:tgtEl>
                                      </p:cBhvr>
                                    </p:animEffect>
                                  </p:childTnLst>
                                </p:cTn>
                              </p:par>
                              <p:par>
                                <p:cTn id="56" presetID="6" presetClass="emph" presetSubtype="0" fill="hold" nodeType="withEffect">
                                  <p:stCondLst>
                                    <p:cond delay="100"/>
                                  </p:stCondLst>
                                  <p:childTnLst>
                                    <p:animScale>
                                      <p:cBhvr>
                                        <p:cTn id="57" dur="100" fill="hold"/>
                                        <p:tgtEl>
                                          <p:spTgt spid="87"/>
                                        </p:tgtEl>
                                      </p:cBhvr>
                                      <p:by x="110000" y="110000"/>
                                    </p:animScale>
                                  </p:childTnLst>
                                </p:cTn>
                              </p:par>
                              <p:par>
                                <p:cTn id="58" presetID="6" presetClass="emph" presetSubtype="0" fill="hold" nodeType="withEffect">
                                  <p:stCondLst>
                                    <p:cond delay="200"/>
                                  </p:stCondLst>
                                  <p:childTnLst>
                                    <p:animScale>
                                      <p:cBhvr>
                                        <p:cTn id="59" dur="200" fill="hold"/>
                                        <p:tgtEl>
                                          <p:spTgt spid="87"/>
                                        </p:tgtEl>
                                      </p:cBhvr>
                                      <p:by x="90000" y="90000"/>
                                    </p:animScale>
                                  </p:childTnLst>
                                </p:cTn>
                              </p:par>
                              <p:par>
                                <p:cTn id="60" presetID="6" presetClass="emph" presetSubtype="0" fill="hold" nodeType="withEffect">
                                  <p:stCondLst>
                                    <p:cond delay="400"/>
                                  </p:stCondLst>
                                  <p:childTnLst>
                                    <p:animScale>
                                      <p:cBhvr>
                                        <p:cTn id="61" dur="100" fill="hold"/>
                                        <p:tgtEl>
                                          <p:spTgt spid="87"/>
                                        </p:tgtEl>
                                      </p:cBhvr>
                                      <p:by x="105000" y="105000"/>
                                    </p:animScale>
                                  </p:childTnLst>
                                </p:cTn>
                              </p:par>
                              <p:par>
                                <p:cTn id="62" presetID="6" presetClass="emph" presetSubtype="0" fill="hold" nodeType="withEffect">
                                  <p:stCondLst>
                                    <p:cond delay="500"/>
                                  </p:stCondLst>
                                  <p:childTnLst>
                                    <p:animScale>
                                      <p:cBhvr>
                                        <p:cTn id="63" dur="200" fill="hold"/>
                                        <p:tgtEl>
                                          <p:spTgt spid="87"/>
                                        </p:tgtEl>
                                      </p:cBhvr>
                                      <p:by x="95000" y="95000"/>
                                    </p:animScale>
                                  </p:childTnLst>
                                </p:cTn>
                              </p:par>
                            </p:childTnLst>
                          </p:cTn>
                        </p:par>
                        <p:par>
                          <p:cTn id="64" fill="hold">
                            <p:stCondLst>
                              <p:cond delay="4760"/>
                            </p:stCondLst>
                            <p:childTnLst>
                              <p:par>
                                <p:cTn id="65" presetID="26" presetClass="emph" presetSubtype="0" fill="hold" nodeType="afterEffect">
                                  <p:stCondLst>
                                    <p:cond delay="0"/>
                                  </p:stCondLst>
                                  <p:childTnLst>
                                    <p:animEffect transition="out" filter="fade">
                                      <p:cBhvr>
                                        <p:cTn id="66" dur="500" tmFilter="0, 0; .2, .5; .8, .5; 1, 0"/>
                                        <p:tgtEl>
                                          <p:spTgt spid="87"/>
                                        </p:tgtEl>
                                      </p:cBhvr>
                                    </p:animEffect>
                                    <p:animScale>
                                      <p:cBhvr>
                                        <p:cTn id="67" dur="250" autoRev="1" fill="hold"/>
                                        <p:tgtEl>
                                          <p:spTgt spid="87"/>
                                        </p:tgtEl>
                                      </p:cBhvr>
                                      <p:by x="105000" y="105000"/>
                                    </p:animScale>
                                  </p:childTnLst>
                                </p:cTn>
                              </p:par>
                            </p:childTnLst>
                          </p:cTn>
                        </p:par>
                        <p:par>
                          <p:cTn id="68" fill="hold">
                            <p:stCondLst>
                              <p:cond delay="5260"/>
                            </p:stCondLst>
                            <p:childTnLst>
                              <p:par>
                                <p:cTn id="69" presetID="10" presetClass="entr" presetSubtype="0" fill="hold" nodeType="after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fade">
                                      <p:cBhvr>
                                        <p:cTn id="71" dur="500"/>
                                        <p:tgtEl>
                                          <p:spTgt spid="94"/>
                                        </p:tgtEl>
                                      </p:cBhvr>
                                    </p:animEffect>
                                  </p:childTnLst>
                                </p:cTn>
                              </p:par>
                            </p:childTnLst>
                          </p:cTn>
                        </p:par>
                        <p:par>
                          <p:cTn id="72" fill="hold">
                            <p:stCondLst>
                              <p:cond delay="5760"/>
                            </p:stCondLst>
                            <p:childTnLst>
                              <p:par>
                                <p:cTn id="73" presetID="22" presetClass="entr" presetSubtype="8" fill="hold" grpId="0" nodeType="after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wipe(left)">
                                      <p:cBhvr>
                                        <p:cTn id="75" dur="500"/>
                                        <p:tgtEl>
                                          <p:spTgt spid="93"/>
                                        </p:tgtEl>
                                      </p:cBhvr>
                                    </p:animEffect>
                                  </p:childTnLst>
                                </p:cTn>
                              </p:par>
                            </p:childTnLst>
                          </p:cTn>
                        </p:par>
                        <p:par>
                          <p:cTn id="76" fill="hold">
                            <p:stCondLst>
                              <p:cond delay="6260"/>
                            </p:stCondLst>
                            <p:childTnLst>
                              <p:par>
                                <p:cTn id="77" presetID="53" presetClass="entr" presetSubtype="16" fill="hold" nodeType="afterEffect">
                                  <p:stCondLst>
                                    <p:cond delay="0"/>
                                  </p:stCondLst>
                                  <p:childTnLst>
                                    <p:set>
                                      <p:cBhvr>
                                        <p:cTn id="78" dur="1" fill="hold">
                                          <p:stCondLst>
                                            <p:cond delay="0"/>
                                          </p:stCondLst>
                                        </p:cTn>
                                        <p:tgtEl>
                                          <p:spTgt spid="95"/>
                                        </p:tgtEl>
                                        <p:attrNameLst>
                                          <p:attrName>style.visibility</p:attrName>
                                        </p:attrNameLst>
                                      </p:cBhvr>
                                      <p:to>
                                        <p:strVal val="visible"/>
                                      </p:to>
                                    </p:set>
                                    <p:anim calcmode="lin" valueType="num">
                                      <p:cBhvr>
                                        <p:cTn id="79" dur="100" fill="hold"/>
                                        <p:tgtEl>
                                          <p:spTgt spid="95"/>
                                        </p:tgtEl>
                                        <p:attrNameLst>
                                          <p:attrName>ppt_w</p:attrName>
                                        </p:attrNameLst>
                                      </p:cBhvr>
                                      <p:tavLst>
                                        <p:tav tm="0">
                                          <p:val>
                                            <p:fltVal val="0"/>
                                          </p:val>
                                        </p:tav>
                                        <p:tav tm="100000">
                                          <p:val>
                                            <p:strVal val="#ppt_w"/>
                                          </p:val>
                                        </p:tav>
                                      </p:tavLst>
                                    </p:anim>
                                    <p:anim calcmode="lin" valueType="num">
                                      <p:cBhvr>
                                        <p:cTn id="80" dur="100" fill="hold"/>
                                        <p:tgtEl>
                                          <p:spTgt spid="95"/>
                                        </p:tgtEl>
                                        <p:attrNameLst>
                                          <p:attrName>ppt_h</p:attrName>
                                        </p:attrNameLst>
                                      </p:cBhvr>
                                      <p:tavLst>
                                        <p:tav tm="0">
                                          <p:val>
                                            <p:fltVal val="0"/>
                                          </p:val>
                                        </p:tav>
                                        <p:tav tm="100000">
                                          <p:val>
                                            <p:strVal val="#ppt_h"/>
                                          </p:val>
                                        </p:tav>
                                      </p:tavLst>
                                    </p:anim>
                                    <p:animEffect transition="in" filter="fade">
                                      <p:cBhvr>
                                        <p:cTn id="81" dur="100"/>
                                        <p:tgtEl>
                                          <p:spTgt spid="95"/>
                                        </p:tgtEl>
                                      </p:cBhvr>
                                    </p:animEffect>
                                  </p:childTnLst>
                                </p:cTn>
                              </p:par>
                              <p:par>
                                <p:cTn id="82" presetID="6" presetClass="emph" presetSubtype="0" fill="hold" nodeType="withEffect">
                                  <p:stCondLst>
                                    <p:cond delay="100"/>
                                  </p:stCondLst>
                                  <p:childTnLst>
                                    <p:animScale>
                                      <p:cBhvr>
                                        <p:cTn id="83" dur="100" fill="hold"/>
                                        <p:tgtEl>
                                          <p:spTgt spid="95"/>
                                        </p:tgtEl>
                                      </p:cBhvr>
                                      <p:by x="110000" y="110000"/>
                                    </p:animScale>
                                  </p:childTnLst>
                                </p:cTn>
                              </p:par>
                              <p:par>
                                <p:cTn id="84" presetID="6" presetClass="emph" presetSubtype="0" fill="hold" nodeType="withEffect">
                                  <p:stCondLst>
                                    <p:cond delay="200"/>
                                  </p:stCondLst>
                                  <p:childTnLst>
                                    <p:animScale>
                                      <p:cBhvr>
                                        <p:cTn id="85" dur="200" fill="hold"/>
                                        <p:tgtEl>
                                          <p:spTgt spid="95"/>
                                        </p:tgtEl>
                                      </p:cBhvr>
                                      <p:by x="90000" y="90000"/>
                                    </p:animScale>
                                  </p:childTnLst>
                                </p:cTn>
                              </p:par>
                              <p:par>
                                <p:cTn id="86" presetID="6" presetClass="emph" presetSubtype="0" fill="hold" nodeType="withEffect">
                                  <p:stCondLst>
                                    <p:cond delay="400"/>
                                  </p:stCondLst>
                                  <p:childTnLst>
                                    <p:animScale>
                                      <p:cBhvr>
                                        <p:cTn id="87" dur="100" fill="hold"/>
                                        <p:tgtEl>
                                          <p:spTgt spid="95"/>
                                        </p:tgtEl>
                                      </p:cBhvr>
                                      <p:by x="105000" y="105000"/>
                                    </p:animScale>
                                  </p:childTnLst>
                                </p:cTn>
                              </p:par>
                              <p:par>
                                <p:cTn id="88" presetID="6" presetClass="emph" presetSubtype="0" fill="hold" nodeType="withEffect">
                                  <p:stCondLst>
                                    <p:cond delay="500"/>
                                  </p:stCondLst>
                                  <p:childTnLst>
                                    <p:animScale>
                                      <p:cBhvr>
                                        <p:cTn id="89" dur="200" fill="hold"/>
                                        <p:tgtEl>
                                          <p:spTgt spid="95"/>
                                        </p:tgtEl>
                                      </p:cBhvr>
                                      <p:by x="95000" y="95000"/>
                                    </p:animScale>
                                  </p:childTnLst>
                                </p:cTn>
                              </p:par>
                            </p:childTnLst>
                          </p:cTn>
                        </p:par>
                        <p:par>
                          <p:cTn id="90" fill="hold">
                            <p:stCondLst>
                              <p:cond delay="6960"/>
                            </p:stCondLst>
                            <p:childTnLst>
                              <p:par>
                                <p:cTn id="91" presetID="26" presetClass="emph" presetSubtype="0" fill="hold" nodeType="afterEffect">
                                  <p:stCondLst>
                                    <p:cond delay="0"/>
                                  </p:stCondLst>
                                  <p:childTnLst>
                                    <p:animEffect transition="out" filter="fade">
                                      <p:cBhvr>
                                        <p:cTn id="92" dur="500" tmFilter="0, 0; .2, .5; .8, .5; 1, 0"/>
                                        <p:tgtEl>
                                          <p:spTgt spid="95"/>
                                        </p:tgtEl>
                                      </p:cBhvr>
                                    </p:animEffect>
                                    <p:animScale>
                                      <p:cBhvr>
                                        <p:cTn id="93" dur="250" autoRev="1" fill="hold"/>
                                        <p:tgtEl>
                                          <p:spTgt spid="95"/>
                                        </p:tgtEl>
                                      </p:cBhvr>
                                      <p:by x="105000" y="105000"/>
                                    </p:animScale>
                                  </p:childTnLst>
                                </p:cTn>
                              </p:par>
                            </p:childTnLst>
                          </p:cTn>
                        </p:par>
                        <p:par>
                          <p:cTn id="94" fill="hold">
                            <p:stCondLst>
                              <p:cond delay="7460"/>
                            </p:stCondLst>
                            <p:childTnLst>
                              <p:par>
                                <p:cTn id="95" presetID="10" presetClass="entr" presetSubtype="0" fill="hold" nodeType="afterEffect">
                                  <p:stCondLst>
                                    <p:cond delay="0"/>
                                  </p:stCondLst>
                                  <p:childTnLst>
                                    <p:set>
                                      <p:cBhvr>
                                        <p:cTn id="96" dur="1" fill="hold">
                                          <p:stCondLst>
                                            <p:cond delay="0"/>
                                          </p:stCondLst>
                                        </p:cTn>
                                        <p:tgtEl>
                                          <p:spTgt spid="109"/>
                                        </p:tgtEl>
                                        <p:attrNameLst>
                                          <p:attrName>style.visibility</p:attrName>
                                        </p:attrNameLst>
                                      </p:cBhvr>
                                      <p:to>
                                        <p:strVal val="visible"/>
                                      </p:to>
                                    </p:set>
                                    <p:animEffect transition="in" filter="fade">
                                      <p:cBhvr>
                                        <p:cTn id="97" dur="500"/>
                                        <p:tgtEl>
                                          <p:spTgt spid="109"/>
                                        </p:tgtEl>
                                      </p:cBhvr>
                                    </p:animEffect>
                                  </p:childTnLst>
                                </p:cTn>
                              </p:par>
                            </p:childTnLst>
                          </p:cTn>
                        </p:par>
                        <p:par>
                          <p:cTn id="98" fill="hold">
                            <p:stCondLst>
                              <p:cond delay="7960"/>
                            </p:stCondLst>
                            <p:childTnLst>
                              <p:par>
                                <p:cTn id="99" presetID="22" presetClass="entr" presetSubtype="8" fill="hold" grpId="0" nodeType="after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wipe(left)">
                                      <p:cBhvr>
                                        <p:cTn id="101" dur="500"/>
                                        <p:tgtEl>
                                          <p:spTgt spid="101"/>
                                        </p:tgtEl>
                                      </p:cBhvr>
                                    </p:animEffect>
                                  </p:childTnLst>
                                </p:cTn>
                              </p:par>
                            </p:childTnLst>
                          </p:cTn>
                        </p:par>
                        <p:par>
                          <p:cTn id="102" fill="hold">
                            <p:stCondLst>
                              <p:cond delay="8460"/>
                            </p:stCondLst>
                            <p:childTnLst>
                              <p:par>
                                <p:cTn id="103" presetID="53" presetClass="entr" presetSubtype="16" fill="hold" nodeType="afterEffect">
                                  <p:stCondLst>
                                    <p:cond delay="0"/>
                                  </p:stCondLst>
                                  <p:childTnLst>
                                    <p:set>
                                      <p:cBhvr>
                                        <p:cTn id="104" dur="1" fill="hold">
                                          <p:stCondLst>
                                            <p:cond delay="0"/>
                                          </p:stCondLst>
                                        </p:cTn>
                                        <p:tgtEl>
                                          <p:spTgt spid="102"/>
                                        </p:tgtEl>
                                        <p:attrNameLst>
                                          <p:attrName>style.visibility</p:attrName>
                                        </p:attrNameLst>
                                      </p:cBhvr>
                                      <p:to>
                                        <p:strVal val="visible"/>
                                      </p:to>
                                    </p:set>
                                    <p:anim calcmode="lin" valueType="num">
                                      <p:cBhvr>
                                        <p:cTn id="105" dur="100" fill="hold"/>
                                        <p:tgtEl>
                                          <p:spTgt spid="102"/>
                                        </p:tgtEl>
                                        <p:attrNameLst>
                                          <p:attrName>ppt_w</p:attrName>
                                        </p:attrNameLst>
                                      </p:cBhvr>
                                      <p:tavLst>
                                        <p:tav tm="0">
                                          <p:val>
                                            <p:fltVal val="0"/>
                                          </p:val>
                                        </p:tav>
                                        <p:tav tm="100000">
                                          <p:val>
                                            <p:strVal val="#ppt_w"/>
                                          </p:val>
                                        </p:tav>
                                      </p:tavLst>
                                    </p:anim>
                                    <p:anim calcmode="lin" valueType="num">
                                      <p:cBhvr>
                                        <p:cTn id="106" dur="100" fill="hold"/>
                                        <p:tgtEl>
                                          <p:spTgt spid="102"/>
                                        </p:tgtEl>
                                        <p:attrNameLst>
                                          <p:attrName>ppt_h</p:attrName>
                                        </p:attrNameLst>
                                      </p:cBhvr>
                                      <p:tavLst>
                                        <p:tav tm="0">
                                          <p:val>
                                            <p:fltVal val="0"/>
                                          </p:val>
                                        </p:tav>
                                        <p:tav tm="100000">
                                          <p:val>
                                            <p:strVal val="#ppt_h"/>
                                          </p:val>
                                        </p:tav>
                                      </p:tavLst>
                                    </p:anim>
                                    <p:animEffect transition="in" filter="fade">
                                      <p:cBhvr>
                                        <p:cTn id="107" dur="100"/>
                                        <p:tgtEl>
                                          <p:spTgt spid="102"/>
                                        </p:tgtEl>
                                      </p:cBhvr>
                                    </p:animEffect>
                                  </p:childTnLst>
                                </p:cTn>
                              </p:par>
                              <p:par>
                                <p:cTn id="108" presetID="6" presetClass="emph" presetSubtype="0" fill="hold" nodeType="withEffect">
                                  <p:stCondLst>
                                    <p:cond delay="100"/>
                                  </p:stCondLst>
                                  <p:childTnLst>
                                    <p:animScale>
                                      <p:cBhvr>
                                        <p:cTn id="109" dur="100" fill="hold"/>
                                        <p:tgtEl>
                                          <p:spTgt spid="102"/>
                                        </p:tgtEl>
                                      </p:cBhvr>
                                      <p:by x="110000" y="110000"/>
                                    </p:animScale>
                                  </p:childTnLst>
                                </p:cTn>
                              </p:par>
                              <p:par>
                                <p:cTn id="110" presetID="6" presetClass="emph" presetSubtype="0" fill="hold" nodeType="withEffect">
                                  <p:stCondLst>
                                    <p:cond delay="200"/>
                                  </p:stCondLst>
                                  <p:childTnLst>
                                    <p:animScale>
                                      <p:cBhvr>
                                        <p:cTn id="111" dur="200" fill="hold"/>
                                        <p:tgtEl>
                                          <p:spTgt spid="102"/>
                                        </p:tgtEl>
                                      </p:cBhvr>
                                      <p:by x="90000" y="90000"/>
                                    </p:animScale>
                                  </p:childTnLst>
                                </p:cTn>
                              </p:par>
                              <p:par>
                                <p:cTn id="112" presetID="6" presetClass="emph" presetSubtype="0" fill="hold" nodeType="withEffect">
                                  <p:stCondLst>
                                    <p:cond delay="400"/>
                                  </p:stCondLst>
                                  <p:childTnLst>
                                    <p:animScale>
                                      <p:cBhvr>
                                        <p:cTn id="113" dur="100" fill="hold"/>
                                        <p:tgtEl>
                                          <p:spTgt spid="102"/>
                                        </p:tgtEl>
                                      </p:cBhvr>
                                      <p:by x="105000" y="105000"/>
                                    </p:animScale>
                                  </p:childTnLst>
                                </p:cTn>
                              </p:par>
                              <p:par>
                                <p:cTn id="114" presetID="6" presetClass="emph" presetSubtype="0" fill="hold" nodeType="withEffect">
                                  <p:stCondLst>
                                    <p:cond delay="500"/>
                                  </p:stCondLst>
                                  <p:childTnLst>
                                    <p:animScale>
                                      <p:cBhvr>
                                        <p:cTn id="115" dur="200" fill="hold"/>
                                        <p:tgtEl>
                                          <p:spTgt spid="102"/>
                                        </p:tgtEl>
                                      </p:cBhvr>
                                      <p:by x="95000" y="95000"/>
                                    </p:animScale>
                                  </p:childTnLst>
                                </p:cTn>
                              </p:par>
                            </p:childTnLst>
                          </p:cTn>
                        </p:par>
                        <p:par>
                          <p:cTn id="116" fill="hold">
                            <p:stCondLst>
                              <p:cond delay="9160"/>
                            </p:stCondLst>
                            <p:childTnLst>
                              <p:par>
                                <p:cTn id="117" presetID="26" presetClass="emph" presetSubtype="0" fill="hold" nodeType="afterEffect">
                                  <p:stCondLst>
                                    <p:cond delay="0"/>
                                  </p:stCondLst>
                                  <p:childTnLst>
                                    <p:animEffect transition="out" filter="fade">
                                      <p:cBhvr>
                                        <p:cTn id="118" dur="500" tmFilter="0, 0; .2, .5; .8, .5; 1, 0"/>
                                        <p:tgtEl>
                                          <p:spTgt spid="102"/>
                                        </p:tgtEl>
                                      </p:cBhvr>
                                    </p:animEffect>
                                    <p:animScale>
                                      <p:cBhvr>
                                        <p:cTn id="119" dur="250" autoRev="1" fill="hold"/>
                                        <p:tgtEl>
                                          <p:spTgt spid="102"/>
                                        </p:tgtEl>
                                      </p:cBhvr>
                                      <p:by x="105000" y="105000"/>
                                    </p:animScale>
                                  </p:childTnLst>
                                </p:cTn>
                              </p:par>
                            </p:childTnLst>
                          </p:cTn>
                        </p:par>
                        <p:par>
                          <p:cTn id="120" fill="hold">
                            <p:stCondLst>
                              <p:cond delay="9660"/>
                            </p:stCondLst>
                            <p:childTnLst>
                              <p:par>
                                <p:cTn id="121" presetID="10" presetClass="entr" presetSubtype="0" fill="hold" nodeType="afterEffect">
                                  <p:stCondLst>
                                    <p:cond delay="0"/>
                                  </p:stCondLst>
                                  <p:childTnLst>
                                    <p:set>
                                      <p:cBhvr>
                                        <p:cTn id="122" dur="1" fill="hold">
                                          <p:stCondLst>
                                            <p:cond delay="0"/>
                                          </p:stCondLst>
                                        </p:cTn>
                                        <p:tgtEl>
                                          <p:spTgt spid="111"/>
                                        </p:tgtEl>
                                        <p:attrNameLst>
                                          <p:attrName>style.visibility</p:attrName>
                                        </p:attrNameLst>
                                      </p:cBhvr>
                                      <p:to>
                                        <p:strVal val="visible"/>
                                      </p:to>
                                    </p:set>
                                    <p:animEffect transition="in" filter="fade">
                                      <p:cBhvr>
                                        <p:cTn id="123" dur="500"/>
                                        <p:tgtEl>
                                          <p:spTgt spid="111"/>
                                        </p:tgtEl>
                                      </p:cBhvr>
                                    </p:animEffect>
                                  </p:childTnLst>
                                </p:cTn>
                              </p:par>
                            </p:childTnLst>
                          </p:cTn>
                        </p:par>
                        <p:par>
                          <p:cTn id="124" fill="hold">
                            <p:stCondLst>
                              <p:cond delay="10160"/>
                            </p:stCondLst>
                            <p:childTnLst>
                              <p:par>
                                <p:cTn id="125" presetID="22" presetClass="entr" presetSubtype="8" fill="hold" grpId="0" nodeType="after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wipe(left)">
                                      <p:cBhvr>
                                        <p:cTn id="12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72" grpId="0"/>
      <p:bldP spid="79" grpId="0"/>
      <p:bldP spid="93" grpId="0"/>
      <p:bldP spid="101" grpId="0"/>
      <p:bldP spid="10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Freeform 5"/>
          <p:cNvSpPr>
            <a:spLocks/>
          </p:cNvSpPr>
          <p:nvPr/>
        </p:nvSpPr>
        <p:spPr bwMode="auto">
          <a:xfrm>
            <a:off x="4073528" y="1357590"/>
            <a:ext cx="847041" cy="2726328"/>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gradFill flip="none" rotWithShape="1">
            <a:gsLst>
              <a:gs pos="0">
                <a:schemeClr val="bg1"/>
              </a:gs>
              <a:gs pos="100000">
                <a:schemeClr val="bg1">
                  <a:lumMod val="85000"/>
                </a:schemeClr>
              </a:gs>
            </a:gsLst>
            <a:lin ang="0" scaled="1"/>
            <a:tileRect/>
          </a:gra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nvGrpSpPr>
          <p:cNvPr id="27" name="组合 26"/>
          <p:cNvGrpSpPr/>
          <p:nvPr/>
        </p:nvGrpSpPr>
        <p:grpSpPr>
          <a:xfrm>
            <a:off x="2411760" y="1877604"/>
            <a:ext cx="1589760" cy="158975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29"/>
          <p:cNvSpPr txBox="1"/>
          <p:nvPr/>
        </p:nvSpPr>
        <p:spPr>
          <a:xfrm>
            <a:off x="2483768" y="2187060"/>
            <a:ext cx="1440160" cy="984885"/>
          </a:xfrm>
          <a:prstGeom prst="rect">
            <a:avLst/>
          </a:prstGeom>
          <a:noFill/>
        </p:spPr>
        <p:txBody>
          <a:bodyPr wrap="square" lIns="0" tIns="0" rIns="0" bIns="0" rtlCol="0">
            <a:spAutoFit/>
          </a:bodyPr>
          <a:lstStyle/>
          <a:p>
            <a:pPr algn="ctr"/>
            <a:r>
              <a:rPr lang="zh-CN" altLang="en-US" sz="3200" b="1" dirty="0">
                <a:solidFill>
                  <a:srgbClr val="007CD0"/>
                </a:solidFill>
                <a:latin typeface="微软雅黑" pitchFamily="34" charset="-122"/>
                <a:ea typeface="微软雅黑" pitchFamily="34" charset="-122"/>
              </a:rPr>
              <a:t>填加</a:t>
            </a:r>
            <a:endParaRPr lang="en-US" altLang="zh-CN" sz="3200" b="1" dirty="0">
              <a:solidFill>
                <a:srgbClr val="007CD0"/>
              </a:solidFill>
              <a:latin typeface="微软雅黑" pitchFamily="34" charset="-122"/>
              <a:ea typeface="微软雅黑" pitchFamily="34" charset="-122"/>
            </a:endParaRPr>
          </a:p>
          <a:p>
            <a:pPr algn="ctr"/>
            <a:r>
              <a:rPr lang="zh-CN" altLang="en-US" sz="3200" b="1" dirty="0">
                <a:solidFill>
                  <a:srgbClr val="007CD0"/>
                </a:solidFill>
                <a:latin typeface="微软雅黑" pitchFamily="34" charset="-122"/>
                <a:ea typeface="微软雅黑" pitchFamily="34" charset="-122"/>
              </a:rPr>
              <a:t>标题</a:t>
            </a:r>
          </a:p>
        </p:txBody>
      </p:sp>
      <p:sp>
        <p:nvSpPr>
          <p:cNvPr id="31" name="Rectangle 12"/>
          <p:cNvSpPr/>
          <p:nvPr/>
        </p:nvSpPr>
        <p:spPr>
          <a:xfrm>
            <a:off x="5622526" y="2211710"/>
            <a:ext cx="2696468" cy="79976"/>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2" name="Rectangle 12"/>
          <p:cNvSpPr/>
          <p:nvPr/>
        </p:nvSpPr>
        <p:spPr>
          <a:xfrm>
            <a:off x="5622526" y="3291830"/>
            <a:ext cx="2696468" cy="79976"/>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5652121" y="1347614"/>
            <a:ext cx="759798" cy="759798"/>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grpSp>
      <p:sp>
        <p:nvSpPr>
          <p:cNvPr id="36" name="TextBox 14"/>
          <p:cNvSpPr>
            <a:spLocks noChangeArrowheads="1"/>
          </p:cNvSpPr>
          <p:nvPr/>
        </p:nvSpPr>
        <p:spPr bwMode="auto">
          <a:xfrm>
            <a:off x="5724128" y="1461081"/>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7CD0"/>
                </a:solidFill>
                <a:latin typeface="微软雅黑" panose="020B0503020204020204" pitchFamily="34" charset="-122"/>
                <a:ea typeface="微软雅黑" panose="020B0503020204020204" pitchFamily="34" charset="-122"/>
                <a:sym typeface="方正兰亭粗黑_GBK" charset="-122"/>
              </a:rPr>
              <a:t>01</a:t>
            </a:r>
          </a:p>
        </p:txBody>
      </p:sp>
      <p:sp>
        <p:nvSpPr>
          <p:cNvPr id="37" name="TextBox 36"/>
          <p:cNvSpPr txBox="1"/>
          <p:nvPr/>
        </p:nvSpPr>
        <p:spPr>
          <a:xfrm>
            <a:off x="6652434" y="1374644"/>
            <a:ext cx="1807998" cy="292388"/>
          </a:xfrm>
          <a:prstGeom prst="rect">
            <a:avLst/>
          </a:prstGeom>
          <a:noFill/>
        </p:spPr>
        <p:txBody>
          <a:bodyPr wrap="square" lIns="0" rIns="0" bIns="0" rtlCol="0">
            <a:spAutoFit/>
          </a:bodyPr>
          <a:lstStyle/>
          <a:p>
            <a:pPr>
              <a:tabLst>
                <a:tab pos="1025525" algn="l"/>
              </a:tabLst>
            </a:pPr>
            <a:r>
              <a:rPr lang="zh-CN" altLang="en-US" sz="1600" b="1" dirty="0">
                <a:solidFill>
                  <a:srgbClr val="007CD0"/>
                </a:solidFill>
                <a:latin typeface="微软雅黑" panose="020B0503020204020204" pitchFamily="34" charset="-122"/>
                <a:ea typeface="微软雅黑" panose="020B0503020204020204" pitchFamily="34" charset="-122"/>
                <a:cs typeface="Calibri"/>
              </a:rPr>
              <a:t>填加标题</a:t>
            </a:r>
            <a:endParaRPr lang="en-US" sz="1600" b="1" dirty="0">
              <a:solidFill>
                <a:srgbClr val="007CD0"/>
              </a:solidFill>
              <a:latin typeface="微软雅黑" panose="020B0503020204020204" pitchFamily="34" charset="-122"/>
              <a:ea typeface="微软雅黑" panose="020B0503020204020204" pitchFamily="34" charset="-122"/>
              <a:cs typeface="Calibri"/>
            </a:endParaRPr>
          </a:p>
        </p:txBody>
      </p:sp>
      <p:sp>
        <p:nvSpPr>
          <p:cNvPr id="38" name="TextBox 37"/>
          <p:cNvSpPr txBox="1"/>
          <p:nvPr/>
        </p:nvSpPr>
        <p:spPr>
          <a:xfrm>
            <a:off x="6624485" y="1678846"/>
            <a:ext cx="1547915" cy="426784"/>
          </a:xfrm>
          <a:prstGeom prst="rect">
            <a:avLst/>
          </a:prstGeom>
          <a:noFill/>
        </p:spPr>
        <p:txBody>
          <a:bodyPr wrap="square" lIns="0" rIns="0" bIns="0" rtlCol="0">
            <a:spAutoFit/>
          </a:bodyPr>
          <a:lstStyle/>
          <a:p>
            <a:pPr algn="ctr">
              <a:lnSpc>
                <a:spcPct val="130000"/>
              </a:lnSpc>
            </a:pPr>
            <a:r>
              <a:rPr lang="zh-CN" altLang="en-US" sz="1000" dirty="0">
                <a:solidFill>
                  <a:schemeClr val="tx1">
                    <a:lumMod val="95000"/>
                    <a:lumOff val="5000"/>
                  </a:schemeClr>
                </a:solidFill>
                <a:latin typeface="微软雅黑" pitchFamily="34" charset="-122"/>
                <a:ea typeface="微软雅黑" panose="020B0503020204020204" pitchFamily="34" charset="-122"/>
              </a:rPr>
              <a:t>单击此处文本单击添加文本单击此处文本单击添加文本</a:t>
            </a:r>
            <a:endParaRPr lang="en-US" sz="100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grpSp>
        <p:nvGrpSpPr>
          <p:cNvPr id="39" name="组合 38"/>
          <p:cNvGrpSpPr/>
          <p:nvPr/>
        </p:nvGrpSpPr>
        <p:grpSpPr>
          <a:xfrm>
            <a:off x="5652121" y="2397185"/>
            <a:ext cx="759798" cy="759798"/>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grpSp>
      <p:sp>
        <p:nvSpPr>
          <p:cNvPr id="42" name="TextBox 14"/>
          <p:cNvSpPr>
            <a:spLocks noChangeArrowheads="1"/>
          </p:cNvSpPr>
          <p:nvPr/>
        </p:nvSpPr>
        <p:spPr bwMode="auto">
          <a:xfrm>
            <a:off x="5724128" y="2510652"/>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sym typeface="方正兰亭粗黑_GBK" charset="-122"/>
              </a:rPr>
              <a:t>02</a:t>
            </a:r>
          </a:p>
        </p:txBody>
      </p:sp>
      <p:sp>
        <p:nvSpPr>
          <p:cNvPr id="43" name="TextBox 42"/>
          <p:cNvSpPr txBox="1"/>
          <p:nvPr/>
        </p:nvSpPr>
        <p:spPr>
          <a:xfrm>
            <a:off x="6652434" y="2424215"/>
            <a:ext cx="1807998" cy="292388"/>
          </a:xfrm>
          <a:prstGeom prst="rect">
            <a:avLst/>
          </a:prstGeom>
          <a:noFill/>
        </p:spPr>
        <p:txBody>
          <a:bodyPr wrap="square" lIns="0" rIns="0" bIns="0" rtlCol="0">
            <a:spAutoFit/>
          </a:bodyPr>
          <a:lstStyle/>
          <a:p>
            <a:pPr>
              <a:tabLst>
                <a:tab pos="1025525" algn="l"/>
              </a:tabLst>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Calibri"/>
              </a:rPr>
              <a:t>填加标题</a:t>
            </a:r>
            <a:endParaRPr lang="en-US" sz="1600" b="1"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44" name="TextBox 43"/>
          <p:cNvSpPr txBox="1"/>
          <p:nvPr/>
        </p:nvSpPr>
        <p:spPr>
          <a:xfrm>
            <a:off x="6624485" y="2728417"/>
            <a:ext cx="1547915" cy="426784"/>
          </a:xfrm>
          <a:prstGeom prst="rect">
            <a:avLst/>
          </a:prstGeom>
          <a:noFill/>
        </p:spPr>
        <p:txBody>
          <a:bodyPr wrap="square" lIns="0" rIns="0" bIns="0" rtlCol="0">
            <a:spAutoFit/>
          </a:bodyPr>
          <a:lstStyle/>
          <a:p>
            <a:pPr algn="ctr">
              <a:lnSpc>
                <a:spcPct val="130000"/>
              </a:lnSpc>
            </a:pPr>
            <a:r>
              <a:rPr lang="zh-CN" altLang="en-US" sz="1000" dirty="0">
                <a:solidFill>
                  <a:schemeClr val="tx1">
                    <a:lumMod val="95000"/>
                    <a:lumOff val="5000"/>
                  </a:schemeClr>
                </a:solidFill>
                <a:latin typeface="微软雅黑" pitchFamily="34" charset="-122"/>
                <a:ea typeface="微软雅黑" panose="020B0503020204020204" pitchFamily="34" charset="-122"/>
              </a:rPr>
              <a:t>单击此处文本单击添加文本单击此处文本单击添加文本</a:t>
            </a:r>
            <a:endParaRPr lang="en-US" sz="100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grpSp>
        <p:nvGrpSpPr>
          <p:cNvPr id="45" name="组合 44"/>
          <p:cNvGrpSpPr/>
          <p:nvPr/>
        </p:nvGrpSpPr>
        <p:grpSpPr>
          <a:xfrm>
            <a:off x="5652121" y="3434105"/>
            <a:ext cx="759798" cy="759798"/>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47" name="椭圆 4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grpSp>
      <p:sp>
        <p:nvSpPr>
          <p:cNvPr id="48" name="TextBox 14"/>
          <p:cNvSpPr>
            <a:spLocks noChangeArrowheads="1"/>
          </p:cNvSpPr>
          <p:nvPr/>
        </p:nvSpPr>
        <p:spPr bwMode="auto">
          <a:xfrm>
            <a:off x="5724128" y="3547572"/>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sym typeface="方正兰亭粗黑_GBK" charset="-122"/>
              </a:rPr>
              <a:t>03</a:t>
            </a:r>
          </a:p>
        </p:txBody>
      </p:sp>
      <p:sp>
        <p:nvSpPr>
          <p:cNvPr id="49" name="TextBox 48"/>
          <p:cNvSpPr txBox="1"/>
          <p:nvPr/>
        </p:nvSpPr>
        <p:spPr>
          <a:xfrm>
            <a:off x="6652434" y="3461135"/>
            <a:ext cx="1519966" cy="292388"/>
          </a:xfrm>
          <a:prstGeom prst="rect">
            <a:avLst/>
          </a:prstGeom>
          <a:noFill/>
        </p:spPr>
        <p:txBody>
          <a:bodyPr wrap="square" lIns="0" rIns="0" bIns="0" rtlCol="0">
            <a:spAutoFit/>
          </a:bodyPr>
          <a:lstStyle/>
          <a:p>
            <a:pPr>
              <a:tabLst>
                <a:tab pos="1025525" algn="l"/>
              </a:tabLst>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Calibri"/>
              </a:rPr>
              <a:t>填加标题</a:t>
            </a:r>
            <a:endParaRPr lang="en-US" sz="1600" b="1"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50" name="TextBox 49"/>
          <p:cNvSpPr txBox="1"/>
          <p:nvPr/>
        </p:nvSpPr>
        <p:spPr>
          <a:xfrm>
            <a:off x="6624485" y="3765337"/>
            <a:ext cx="1547915" cy="426784"/>
          </a:xfrm>
          <a:prstGeom prst="rect">
            <a:avLst/>
          </a:prstGeom>
          <a:noFill/>
        </p:spPr>
        <p:txBody>
          <a:bodyPr wrap="square" lIns="0" rIns="0" bIns="0" rtlCol="0">
            <a:spAutoFit/>
          </a:bodyPr>
          <a:lstStyle/>
          <a:p>
            <a:pPr algn="ctr">
              <a:lnSpc>
                <a:spcPct val="130000"/>
              </a:lnSpc>
            </a:pPr>
            <a:r>
              <a:rPr lang="zh-CN" altLang="en-US" sz="1000" dirty="0">
                <a:solidFill>
                  <a:schemeClr val="tx1">
                    <a:lumMod val="95000"/>
                    <a:lumOff val="5000"/>
                  </a:schemeClr>
                </a:solidFill>
                <a:latin typeface="微软雅黑" pitchFamily="34" charset="-122"/>
                <a:ea typeface="微软雅黑" panose="020B0503020204020204" pitchFamily="34" charset="-122"/>
              </a:rPr>
              <a:t>单击此处文本单击添加文本单击此处文本单击添加文本</a:t>
            </a:r>
            <a:endParaRPr lang="en-US" sz="100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grpSp>
        <p:nvGrpSpPr>
          <p:cNvPr id="51" name="Group 25"/>
          <p:cNvGrpSpPr>
            <a:grpSpLocks/>
          </p:cNvGrpSpPr>
          <p:nvPr/>
        </p:nvGrpSpPr>
        <p:grpSpPr bwMode="auto">
          <a:xfrm>
            <a:off x="862613" y="1759165"/>
            <a:ext cx="1722437" cy="2828925"/>
            <a:chOff x="0" y="0"/>
            <a:chExt cx="1722438" cy="2830512"/>
          </a:xfrm>
        </p:grpSpPr>
        <p:sp>
          <p:nvSpPr>
            <p:cNvPr id="55" name="AutoShape 3"/>
            <p:cNvSpPr>
              <a:spLocks noChangeAspect="1" noChangeArrowheads="1" noTextEdit="1"/>
            </p:cNvSpPr>
            <p:nvPr/>
          </p:nvSpPr>
          <p:spPr bwMode="auto">
            <a:xfrm>
              <a:off x="0" y="0"/>
              <a:ext cx="1697038" cy="28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6" name="Freeform 5"/>
            <p:cNvSpPr>
              <a:spLocks noChangeArrowheads="1"/>
            </p:cNvSpPr>
            <p:nvPr/>
          </p:nvSpPr>
          <p:spPr bwMode="auto">
            <a:xfrm>
              <a:off x="1458913" y="398462"/>
              <a:ext cx="263525" cy="274637"/>
            </a:xfrm>
            <a:custGeom>
              <a:avLst/>
              <a:gdLst>
                <a:gd name="T0" fmla="*/ 12549 w 21"/>
                <a:gd name="T1" fmla="*/ 262154 h 22"/>
                <a:gd name="T2" fmla="*/ 62744 w 21"/>
                <a:gd name="T3" fmla="*/ 274637 h 22"/>
                <a:gd name="T4" fmla="*/ 163135 w 21"/>
                <a:gd name="T5" fmla="*/ 199736 h 22"/>
                <a:gd name="T6" fmla="*/ 188232 w 21"/>
                <a:gd name="T7" fmla="*/ 162286 h 22"/>
                <a:gd name="T8" fmla="*/ 213330 w 21"/>
                <a:gd name="T9" fmla="*/ 99868 h 22"/>
                <a:gd name="T10" fmla="*/ 200781 w 21"/>
                <a:gd name="T11" fmla="*/ 112352 h 22"/>
                <a:gd name="T12" fmla="*/ 213330 w 21"/>
                <a:gd name="T13" fmla="*/ 74901 h 22"/>
                <a:gd name="T14" fmla="*/ 250976 w 21"/>
                <a:gd name="T15" fmla="*/ 0 h 22"/>
                <a:gd name="T16" fmla="*/ 225879 w 21"/>
                <a:gd name="T17" fmla="*/ 12484 h 22"/>
                <a:gd name="T18" fmla="*/ 213330 w 21"/>
                <a:gd name="T19" fmla="*/ 12484 h 22"/>
                <a:gd name="T20" fmla="*/ 163135 w 21"/>
                <a:gd name="T21" fmla="*/ 49934 h 22"/>
                <a:gd name="T22" fmla="*/ 125488 w 21"/>
                <a:gd name="T23" fmla="*/ 124835 h 22"/>
                <a:gd name="T24" fmla="*/ 50195 w 21"/>
                <a:gd name="T25" fmla="*/ 174769 h 22"/>
                <a:gd name="T26" fmla="*/ 0 w 21"/>
                <a:gd name="T27" fmla="*/ 187253 h 22"/>
                <a:gd name="T28" fmla="*/ 12549 w 21"/>
                <a:gd name="T29" fmla="*/ 262154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22"/>
                <a:gd name="T47" fmla="*/ 21 w 21"/>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22">
                  <a:moveTo>
                    <a:pt x="1" y="21"/>
                  </a:moveTo>
                  <a:cubicBezTo>
                    <a:pt x="1" y="21"/>
                    <a:pt x="4" y="22"/>
                    <a:pt x="5" y="22"/>
                  </a:cubicBezTo>
                  <a:cubicBezTo>
                    <a:pt x="6" y="21"/>
                    <a:pt x="13" y="16"/>
                    <a:pt x="13" y="16"/>
                  </a:cubicBezTo>
                  <a:cubicBezTo>
                    <a:pt x="13" y="16"/>
                    <a:pt x="14" y="14"/>
                    <a:pt x="15" y="13"/>
                  </a:cubicBezTo>
                  <a:cubicBezTo>
                    <a:pt x="16" y="12"/>
                    <a:pt x="19" y="9"/>
                    <a:pt x="17" y="8"/>
                  </a:cubicBezTo>
                  <a:cubicBezTo>
                    <a:pt x="16" y="9"/>
                    <a:pt x="16" y="9"/>
                    <a:pt x="16" y="9"/>
                  </a:cubicBezTo>
                  <a:cubicBezTo>
                    <a:pt x="16" y="9"/>
                    <a:pt x="16" y="7"/>
                    <a:pt x="17" y="6"/>
                  </a:cubicBezTo>
                  <a:cubicBezTo>
                    <a:pt x="17" y="6"/>
                    <a:pt x="21" y="2"/>
                    <a:pt x="20" y="0"/>
                  </a:cubicBezTo>
                  <a:cubicBezTo>
                    <a:pt x="20" y="0"/>
                    <a:pt x="19" y="0"/>
                    <a:pt x="18" y="1"/>
                  </a:cubicBezTo>
                  <a:cubicBezTo>
                    <a:pt x="18" y="1"/>
                    <a:pt x="17" y="1"/>
                    <a:pt x="17" y="1"/>
                  </a:cubicBezTo>
                  <a:cubicBezTo>
                    <a:pt x="15" y="2"/>
                    <a:pt x="14" y="4"/>
                    <a:pt x="13" y="4"/>
                  </a:cubicBezTo>
                  <a:cubicBezTo>
                    <a:pt x="12" y="6"/>
                    <a:pt x="10" y="9"/>
                    <a:pt x="10" y="10"/>
                  </a:cubicBezTo>
                  <a:cubicBezTo>
                    <a:pt x="9" y="10"/>
                    <a:pt x="6" y="12"/>
                    <a:pt x="4" y="14"/>
                  </a:cubicBezTo>
                  <a:cubicBezTo>
                    <a:pt x="1" y="16"/>
                    <a:pt x="0" y="15"/>
                    <a:pt x="0" y="15"/>
                  </a:cubicBezTo>
                  <a:cubicBezTo>
                    <a:pt x="0" y="15"/>
                    <a:pt x="0" y="19"/>
                    <a:pt x="1" y="21"/>
                  </a:cubicBezTo>
                  <a:close/>
                </a:path>
              </a:pathLst>
            </a:custGeom>
            <a:solidFill>
              <a:srgbClr val="F1B15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7" name="Freeform 6"/>
            <p:cNvSpPr>
              <a:spLocks noChangeArrowheads="1"/>
            </p:cNvSpPr>
            <p:nvPr/>
          </p:nvSpPr>
          <p:spPr bwMode="auto">
            <a:xfrm>
              <a:off x="1471613" y="398462"/>
              <a:ext cx="250825" cy="274637"/>
            </a:xfrm>
            <a:custGeom>
              <a:avLst/>
              <a:gdLst>
                <a:gd name="T0" fmla="*/ 238284 w 20"/>
                <a:gd name="T1" fmla="*/ 0 h 22"/>
                <a:gd name="T2" fmla="*/ 225743 w 20"/>
                <a:gd name="T3" fmla="*/ 0 h 22"/>
                <a:gd name="T4" fmla="*/ 188119 w 20"/>
                <a:gd name="T5" fmla="*/ 74901 h 22"/>
                <a:gd name="T6" fmla="*/ 163036 w 20"/>
                <a:gd name="T7" fmla="*/ 124835 h 22"/>
                <a:gd name="T8" fmla="*/ 188119 w 20"/>
                <a:gd name="T9" fmla="*/ 124835 h 22"/>
                <a:gd name="T10" fmla="*/ 137954 w 20"/>
                <a:gd name="T11" fmla="*/ 199736 h 22"/>
                <a:gd name="T12" fmla="*/ 62706 w 20"/>
                <a:gd name="T13" fmla="*/ 249670 h 22"/>
                <a:gd name="T14" fmla="*/ 12541 w 20"/>
                <a:gd name="T15" fmla="*/ 237187 h 22"/>
                <a:gd name="T16" fmla="*/ 0 w 20"/>
                <a:gd name="T17" fmla="*/ 262154 h 22"/>
                <a:gd name="T18" fmla="*/ 0 w 20"/>
                <a:gd name="T19" fmla="*/ 262154 h 22"/>
                <a:gd name="T20" fmla="*/ 50165 w 20"/>
                <a:gd name="T21" fmla="*/ 274637 h 22"/>
                <a:gd name="T22" fmla="*/ 150495 w 20"/>
                <a:gd name="T23" fmla="*/ 199736 h 22"/>
                <a:gd name="T24" fmla="*/ 175578 w 20"/>
                <a:gd name="T25" fmla="*/ 162286 h 22"/>
                <a:gd name="T26" fmla="*/ 200660 w 20"/>
                <a:gd name="T27" fmla="*/ 99868 h 22"/>
                <a:gd name="T28" fmla="*/ 188119 w 20"/>
                <a:gd name="T29" fmla="*/ 112352 h 22"/>
                <a:gd name="T30" fmla="*/ 200660 w 20"/>
                <a:gd name="T31" fmla="*/ 74901 h 22"/>
                <a:gd name="T32" fmla="*/ 238284 w 20"/>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22"/>
                <a:gd name="T53" fmla="*/ 20 w 20"/>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22">
                  <a:moveTo>
                    <a:pt x="19" y="0"/>
                  </a:moveTo>
                  <a:cubicBezTo>
                    <a:pt x="19" y="0"/>
                    <a:pt x="18" y="0"/>
                    <a:pt x="18" y="0"/>
                  </a:cubicBezTo>
                  <a:cubicBezTo>
                    <a:pt x="19" y="2"/>
                    <a:pt x="15" y="6"/>
                    <a:pt x="15" y="6"/>
                  </a:cubicBezTo>
                  <a:cubicBezTo>
                    <a:pt x="13" y="10"/>
                    <a:pt x="13" y="10"/>
                    <a:pt x="13" y="10"/>
                  </a:cubicBezTo>
                  <a:cubicBezTo>
                    <a:pt x="13" y="10"/>
                    <a:pt x="15" y="9"/>
                    <a:pt x="15" y="10"/>
                  </a:cubicBezTo>
                  <a:cubicBezTo>
                    <a:pt x="14" y="11"/>
                    <a:pt x="11" y="16"/>
                    <a:pt x="11" y="16"/>
                  </a:cubicBezTo>
                  <a:cubicBezTo>
                    <a:pt x="11" y="16"/>
                    <a:pt x="8" y="18"/>
                    <a:pt x="5" y="20"/>
                  </a:cubicBezTo>
                  <a:cubicBezTo>
                    <a:pt x="1" y="22"/>
                    <a:pt x="1" y="19"/>
                    <a:pt x="1" y="19"/>
                  </a:cubicBezTo>
                  <a:cubicBezTo>
                    <a:pt x="0" y="21"/>
                    <a:pt x="0" y="21"/>
                    <a:pt x="0" y="21"/>
                  </a:cubicBezTo>
                  <a:cubicBezTo>
                    <a:pt x="0" y="21"/>
                    <a:pt x="0" y="21"/>
                    <a:pt x="0" y="21"/>
                  </a:cubicBezTo>
                  <a:cubicBezTo>
                    <a:pt x="0" y="21"/>
                    <a:pt x="3" y="22"/>
                    <a:pt x="4" y="22"/>
                  </a:cubicBezTo>
                  <a:cubicBezTo>
                    <a:pt x="5" y="21"/>
                    <a:pt x="12" y="16"/>
                    <a:pt x="12" y="16"/>
                  </a:cubicBezTo>
                  <a:cubicBezTo>
                    <a:pt x="12" y="16"/>
                    <a:pt x="13" y="14"/>
                    <a:pt x="14" y="13"/>
                  </a:cubicBezTo>
                  <a:cubicBezTo>
                    <a:pt x="15" y="12"/>
                    <a:pt x="18" y="9"/>
                    <a:pt x="16" y="8"/>
                  </a:cubicBezTo>
                  <a:cubicBezTo>
                    <a:pt x="15" y="9"/>
                    <a:pt x="15" y="9"/>
                    <a:pt x="15" y="9"/>
                  </a:cubicBezTo>
                  <a:cubicBezTo>
                    <a:pt x="15" y="9"/>
                    <a:pt x="15" y="7"/>
                    <a:pt x="16" y="6"/>
                  </a:cubicBezTo>
                  <a:cubicBezTo>
                    <a:pt x="16" y="6"/>
                    <a:pt x="20" y="2"/>
                    <a:pt x="19" y="0"/>
                  </a:cubicBezTo>
                  <a:close/>
                </a:path>
              </a:pathLst>
            </a:custGeom>
            <a:solidFill>
              <a:srgbClr val="E99D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8" name="Freeform 7"/>
            <p:cNvSpPr>
              <a:spLocks noChangeArrowheads="1"/>
            </p:cNvSpPr>
            <p:nvPr/>
          </p:nvSpPr>
          <p:spPr bwMode="auto">
            <a:xfrm>
              <a:off x="1597025" y="498475"/>
              <a:ext cx="61913" cy="61912"/>
            </a:xfrm>
            <a:custGeom>
              <a:avLst/>
              <a:gdLst>
                <a:gd name="T0" fmla="*/ 0 w 5"/>
                <a:gd name="T1" fmla="*/ 61912 h 5"/>
                <a:gd name="T2" fmla="*/ 61913 w 5"/>
                <a:gd name="T3" fmla="*/ 24765 h 5"/>
                <a:gd name="T4" fmla="*/ 49530 w 5"/>
                <a:gd name="T5" fmla="*/ 0 h 5"/>
                <a:gd name="T6" fmla="*/ 0 w 5"/>
                <a:gd name="T7" fmla="*/ 61912 h 5"/>
                <a:gd name="T8" fmla="*/ 0 60000 65536"/>
                <a:gd name="T9" fmla="*/ 0 60000 65536"/>
                <a:gd name="T10" fmla="*/ 0 60000 65536"/>
                <a:gd name="T11" fmla="*/ 0 60000 65536"/>
                <a:gd name="T12" fmla="*/ 0 w 5"/>
                <a:gd name="T13" fmla="*/ 0 h 5"/>
                <a:gd name="T14" fmla="*/ 5 w 5"/>
                <a:gd name="T15" fmla="*/ 5 h 5"/>
              </a:gdLst>
              <a:ahLst/>
              <a:cxnLst>
                <a:cxn ang="T8">
                  <a:pos x="T0" y="T1"/>
                </a:cxn>
                <a:cxn ang="T9">
                  <a:pos x="T2" y="T3"/>
                </a:cxn>
                <a:cxn ang="T10">
                  <a:pos x="T4" y="T5"/>
                </a:cxn>
                <a:cxn ang="T11">
                  <a:pos x="T6" y="T7"/>
                </a:cxn>
              </a:cxnLst>
              <a:rect l="T12" t="T13" r="T14" b="T15"/>
              <a:pathLst>
                <a:path w="5" h="5">
                  <a:moveTo>
                    <a:pt x="0" y="5"/>
                  </a:moveTo>
                  <a:cubicBezTo>
                    <a:pt x="0" y="5"/>
                    <a:pt x="3" y="2"/>
                    <a:pt x="5" y="2"/>
                  </a:cubicBezTo>
                  <a:cubicBezTo>
                    <a:pt x="4" y="0"/>
                    <a:pt x="4" y="0"/>
                    <a:pt x="4" y="0"/>
                  </a:cubicBezTo>
                  <a:cubicBezTo>
                    <a:pt x="4" y="0"/>
                    <a:pt x="1" y="4"/>
                    <a:pt x="0" y="5"/>
                  </a:cubicBezTo>
                  <a:close/>
                </a:path>
              </a:pathLst>
            </a:custGeom>
            <a:solidFill>
              <a:srgbClr val="E99D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9" name="Freeform 8"/>
            <p:cNvSpPr>
              <a:spLocks noChangeArrowheads="1"/>
            </p:cNvSpPr>
            <p:nvPr/>
          </p:nvSpPr>
          <p:spPr bwMode="auto">
            <a:xfrm>
              <a:off x="1609725" y="423862"/>
              <a:ext cx="74613" cy="74612"/>
            </a:xfrm>
            <a:custGeom>
              <a:avLst/>
              <a:gdLst>
                <a:gd name="T0" fmla="*/ 0 w 6"/>
                <a:gd name="T1" fmla="*/ 74612 h 6"/>
                <a:gd name="T2" fmla="*/ 24871 w 6"/>
                <a:gd name="T3" fmla="*/ 37306 h 6"/>
                <a:gd name="T4" fmla="*/ 74613 w 6"/>
                <a:gd name="T5" fmla="*/ 0 h 6"/>
                <a:gd name="T6" fmla="*/ 24871 w 6"/>
                <a:gd name="T7" fmla="*/ 37306 h 6"/>
                <a:gd name="T8" fmla="*/ 0 w 6"/>
                <a:gd name="T9" fmla="*/ 74612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0" y="6"/>
                  </a:moveTo>
                  <a:cubicBezTo>
                    <a:pt x="0" y="6"/>
                    <a:pt x="2" y="3"/>
                    <a:pt x="2" y="3"/>
                  </a:cubicBezTo>
                  <a:cubicBezTo>
                    <a:pt x="3" y="3"/>
                    <a:pt x="6" y="0"/>
                    <a:pt x="6" y="0"/>
                  </a:cubicBezTo>
                  <a:cubicBezTo>
                    <a:pt x="2" y="3"/>
                    <a:pt x="2" y="3"/>
                    <a:pt x="2" y="3"/>
                  </a:cubicBezTo>
                  <a:lnTo>
                    <a:pt x="0" y="6"/>
                  </a:lnTo>
                  <a:close/>
                </a:path>
              </a:pathLst>
            </a:custGeom>
            <a:solidFill>
              <a:srgbClr val="E99D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0" name="Freeform 9"/>
            <p:cNvSpPr>
              <a:spLocks noChangeArrowheads="1"/>
            </p:cNvSpPr>
            <p:nvPr/>
          </p:nvSpPr>
          <p:spPr bwMode="auto">
            <a:xfrm>
              <a:off x="1508125" y="534987"/>
              <a:ext cx="63500" cy="150812"/>
            </a:xfrm>
            <a:custGeom>
              <a:avLst/>
              <a:gdLst>
                <a:gd name="T0" fmla="*/ 38100 w 5"/>
                <a:gd name="T1" fmla="*/ 0 h 12"/>
                <a:gd name="T2" fmla="*/ 0 w 5"/>
                <a:gd name="T3" fmla="*/ 25135 h 12"/>
                <a:gd name="T4" fmla="*/ 38100 w 5"/>
                <a:gd name="T5" fmla="*/ 150812 h 12"/>
                <a:gd name="T6" fmla="*/ 38100 w 5"/>
                <a:gd name="T7" fmla="*/ 0 h 12"/>
                <a:gd name="T8" fmla="*/ 0 60000 65536"/>
                <a:gd name="T9" fmla="*/ 0 60000 65536"/>
                <a:gd name="T10" fmla="*/ 0 60000 65536"/>
                <a:gd name="T11" fmla="*/ 0 60000 65536"/>
                <a:gd name="T12" fmla="*/ 0 w 5"/>
                <a:gd name="T13" fmla="*/ 0 h 12"/>
                <a:gd name="T14" fmla="*/ 5 w 5"/>
                <a:gd name="T15" fmla="*/ 12 h 12"/>
              </a:gdLst>
              <a:ahLst/>
              <a:cxnLst>
                <a:cxn ang="T8">
                  <a:pos x="T0" y="T1"/>
                </a:cxn>
                <a:cxn ang="T9">
                  <a:pos x="T2" y="T3"/>
                </a:cxn>
                <a:cxn ang="T10">
                  <a:pos x="T4" y="T5"/>
                </a:cxn>
                <a:cxn ang="T11">
                  <a:pos x="T6" y="T7"/>
                </a:cxn>
              </a:cxnLst>
              <a:rect l="T12" t="T13" r="T14" b="T15"/>
              <a:pathLst>
                <a:path w="5" h="12">
                  <a:moveTo>
                    <a:pt x="3" y="0"/>
                  </a:moveTo>
                  <a:cubicBezTo>
                    <a:pt x="0" y="2"/>
                    <a:pt x="0" y="2"/>
                    <a:pt x="0" y="2"/>
                  </a:cubicBezTo>
                  <a:cubicBezTo>
                    <a:pt x="3" y="12"/>
                    <a:pt x="3" y="12"/>
                    <a:pt x="3" y="12"/>
                  </a:cubicBezTo>
                  <a:cubicBezTo>
                    <a:pt x="3" y="12"/>
                    <a:pt x="5" y="5"/>
                    <a:pt x="3" y="0"/>
                  </a:cubicBezTo>
                  <a:close/>
                </a:path>
              </a:pathLst>
            </a:custGeom>
            <a:solidFill>
              <a:srgbClr val="BABAB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1" name="Freeform 10"/>
            <p:cNvSpPr>
              <a:spLocks noChangeArrowheads="1"/>
            </p:cNvSpPr>
            <p:nvPr/>
          </p:nvSpPr>
          <p:spPr bwMode="auto">
            <a:xfrm>
              <a:off x="125413" y="1308100"/>
              <a:ext cx="138113" cy="212725"/>
            </a:xfrm>
            <a:custGeom>
              <a:avLst/>
              <a:gdLst>
                <a:gd name="T0" fmla="*/ 0 w 11"/>
                <a:gd name="T1" fmla="*/ 0 h 17"/>
                <a:gd name="T2" fmla="*/ 0 w 11"/>
                <a:gd name="T3" fmla="*/ 175185 h 17"/>
                <a:gd name="T4" fmla="*/ 138113 w 11"/>
                <a:gd name="T5" fmla="*/ 212725 h 17"/>
                <a:gd name="T6" fmla="*/ 75334 w 11"/>
                <a:gd name="T7" fmla="*/ 0 h 17"/>
                <a:gd name="T8" fmla="*/ 0 w 11"/>
                <a:gd name="T9" fmla="*/ 0 h 17"/>
                <a:gd name="T10" fmla="*/ 0 60000 65536"/>
                <a:gd name="T11" fmla="*/ 0 60000 65536"/>
                <a:gd name="T12" fmla="*/ 0 60000 65536"/>
                <a:gd name="T13" fmla="*/ 0 60000 65536"/>
                <a:gd name="T14" fmla="*/ 0 60000 65536"/>
                <a:gd name="T15" fmla="*/ 0 w 11"/>
                <a:gd name="T16" fmla="*/ 0 h 17"/>
                <a:gd name="T17" fmla="*/ 11 w 11"/>
                <a:gd name="T18" fmla="*/ 17 h 17"/>
              </a:gdLst>
              <a:ahLst/>
              <a:cxnLst>
                <a:cxn ang="T10">
                  <a:pos x="T0" y="T1"/>
                </a:cxn>
                <a:cxn ang="T11">
                  <a:pos x="T2" y="T3"/>
                </a:cxn>
                <a:cxn ang="T12">
                  <a:pos x="T4" y="T5"/>
                </a:cxn>
                <a:cxn ang="T13">
                  <a:pos x="T6" y="T7"/>
                </a:cxn>
                <a:cxn ang="T14">
                  <a:pos x="T8" y="T9"/>
                </a:cxn>
              </a:cxnLst>
              <a:rect l="T15" t="T16" r="T17" b="T18"/>
              <a:pathLst>
                <a:path w="11" h="17">
                  <a:moveTo>
                    <a:pt x="0" y="0"/>
                  </a:moveTo>
                  <a:cubicBezTo>
                    <a:pt x="0" y="0"/>
                    <a:pt x="0" y="13"/>
                    <a:pt x="0" y="14"/>
                  </a:cubicBezTo>
                  <a:cubicBezTo>
                    <a:pt x="1" y="16"/>
                    <a:pt x="11" y="17"/>
                    <a:pt x="11" y="17"/>
                  </a:cubicBezTo>
                  <a:cubicBezTo>
                    <a:pt x="6" y="0"/>
                    <a:pt x="6" y="0"/>
                    <a:pt x="6" y="0"/>
                  </a:cubicBezTo>
                  <a:lnTo>
                    <a:pt x="0" y="0"/>
                  </a:ln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2" name="Freeform 11"/>
            <p:cNvSpPr>
              <a:spLocks noChangeArrowheads="1"/>
            </p:cNvSpPr>
            <p:nvPr/>
          </p:nvSpPr>
          <p:spPr bwMode="auto">
            <a:xfrm>
              <a:off x="401638" y="249237"/>
              <a:ext cx="201613" cy="236537"/>
            </a:xfrm>
            <a:custGeom>
              <a:avLst/>
              <a:gdLst>
                <a:gd name="T0" fmla="*/ 201613 w 16"/>
                <a:gd name="T1" fmla="*/ 99595 h 19"/>
                <a:gd name="T2" fmla="*/ 189012 w 16"/>
                <a:gd name="T3" fmla="*/ 149392 h 19"/>
                <a:gd name="T4" fmla="*/ 100807 w 16"/>
                <a:gd name="T5" fmla="*/ 236537 h 19"/>
                <a:gd name="T6" fmla="*/ 37802 w 16"/>
                <a:gd name="T7" fmla="*/ 211638 h 19"/>
                <a:gd name="T8" fmla="*/ 12601 w 16"/>
                <a:gd name="T9" fmla="*/ 136942 h 19"/>
                <a:gd name="T10" fmla="*/ 0 w 16"/>
                <a:gd name="T11" fmla="*/ 24899 h 19"/>
                <a:gd name="T12" fmla="*/ 201613 w 16"/>
                <a:gd name="T13" fmla="*/ 99595 h 19"/>
                <a:gd name="T14" fmla="*/ 0 60000 65536"/>
                <a:gd name="T15" fmla="*/ 0 60000 65536"/>
                <a:gd name="T16" fmla="*/ 0 60000 65536"/>
                <a:gd name="T17" fmla="*/ 0 60000 65536"/>
                <a:gd name="T18" fmla="*/ 0 60000 65536"/>
                <a:gd name="T19" fmla="*/ 0 60000 65536"/>
                <a:gd name="T20" fmla="*/ 0 60000 65536"/>
                <a:gd name="T21" fmla="*/ 0 w 16"/>
                <a:gd name="T22" fmla="*/ 0 h 19"/>
                <a:gd name="T23" fmla="*/ 16 w 16"/>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9">
                  <a:moveTo>
                    <a:pt x="16" y="8"/>
                  </a:moveTo>
                  <a:cubicBezTo>
                    <a:pt x="15" y="12"/>
                    <a:pt x="15" y="12"/>
                    <a:pt x="15" y="12"/>
                  </a:cubicBezTo>
                  <a:cubicBezTo>
                    <a:pt x="15" y="12"/>
                    <a:pt x="10" y="18"/>
                    <a:pt x="8" y="19"/>
                  </a:cubicBezTo>
                  <a:cubicBezTo>
                    <a:pt x="7" y="19"/>
                    <a:pt x="3" y="17"/>
                    <a:pt x="3" y="17"/>
                  </a:cubicBezTo>
                  <a:cubicBezTo>
                    <a:pt x="1" y="11"/>
                    <a:pt x="1" y="11"/>
                    <a:pt x="1" y="11"/>
                  </a:cubicBezTo>
                  <a:cubicBezTo>
                    <a:pt x="1" y="11"/>
                    <a:pt x="1" y="5"/>
                    <a:pt x="0" y="2"/>
                  </a:cubicBezTo>
                  <a:cubicBezTo>
                    <a:pt x="0" y="0"/>
                    <a:pt x="12" y="7"/>
                    <a:pt x="16" y="8"/>
                  </a:cubicBezTo>
                  <a:close/>
                </a:path>
              </a:pathLst>
            </a:custGeom>
            <a:solidFill>
              <a:srgbClr val="D0814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3" name="Freeform 12"/>
            <p:cNvSpPr>
              <a:spLocks noChangeArrowheads="1"/>
            </p:cNvSpPr>
            <p:nvPr/>
          </p:nvSpPr>
          <p:spPr bwMode="auto">
            <a:xfrm>
              <a:off x="427038" y="323850"/>
              <a:ext cx="138113" cy="161925"/>
            </a:xfrm>
            <a:custGeom>
              <a:avLst/>
              <a:gdLst>
                <a:gd name="T0" fmla="*/ 0 w 11"/>
                <a:gd name="T1" fmla="*/ 0 h 13"/>
                <a:gd name="T2" fmla="*/ 50223 w 11"/>
                <a:gd name="T3" fmla="*/ 62279 h 13"/>
                <a:gd name="T4" fmla="*/ 138113 w 11"/>
                <a:gd name="T5" fmla="*/ 112102 h 13"/>
                <a:gd name="T6" fmla="*/ 75334 w 11"/>
                <a:gd name="T7" fmla="*/ 161925 h 13"/>
                <a:gd name="T8" fmla="*/ 12556 w 11"/>
                <a:gd name="T9" fmla="*/ 137013 h 13"/>
                <a:gd name="T10" fmla="*/ 0 w 11"/>
                <a:gd name="T11" fmla="*/ 87190 h 13"/>
                <a:gd name="T12" fmla="*/ 0 w 11"/>
                <a:gd name="T13" fmla="*/ 0 h 13"/>
                <a:gd name="T14" fmla="*/ 0 60000 65536"/>
                <a:gd name="T15" fmla="*/ 0 60000 65536"/>
                <a:gd name="T16" fmla="*/ 0 60000 65536"/>
                <a:gd name="T17" fmla="*/ 0 60000 65536"/>
                <a:gd name="T18" fmla="*/ 0 60000 65536"/>
                <a:gd name="T19" fmla="*/ 0 60000 65536"/>
                <a:gd name="T20" fmla="*/ 0 60000 65536"/>
                <a:gd name="T21" fmla="*/ 0 w 11"/>
                <a:gd name="T22" fmla="*/ 0 h 13"/>
                <a:gd name="T23" fmla="*/ 11 w 11"/>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3">
                  <a:moveTo>
                    <a:pt x="0" y="0"/>
                  </a:moveTo>
                  <a:cubicBezTo>
                    <a:pt x="1" y="0"/>
                    <a:pt x="3" y="4"/>
                    <a:pt x="4" y="5"/>
                  </a:cubicBezTo>
                  <a:cubicBezTo>
                    <a:pt x="4" y="6"/>
                    <a:pt x="8" y="8"/>
                    <a:pt x="11" y="9"/>
                  </a:cubicBezTo>
                  <a:cubicBezTo>
                    <a:pt x="9" y="11"/>
                    <a:pt x="7" y="13"/>
                    <a:pt x="6" y="13"/>
                  </a:cubicBezTo>
                  <a:cubicBezTo>
                    <a:pt x="5" y="13"/>
                    <a:pt x="1" y="11"/>
                    <a:pt x="1" y="11"/>
                  </a:cubicBezTo>
                  <a:cubicBezTo>
                    <a:pt x="0" y="7"/>
                    <a:pt x="0" y="7"/>
                    <a:pt x="0" y="7"/>
                  </a:cubicBezTo>
                  <a:cubicBezTo>
                    <a:pt x="0" y="5"/>
                    <a:pt x="0" y="0"/>
                    <a:pt x="0" y="0"/>
                  </a:cubicBezTo>
                  <a:close/>
                </a:path>
              </a:pathLst>
            </a:custGeom>
            <a:solidFill>
              <a:srgbClr val="E99D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4" name="Freeform 13"/>
            <p:cNvSpPr>
              <a:spLocks noChangeArrowheads="1"/>
            </p:cNvSpPr>
            <p:nvPr/>
          </p:nvSpPr>
          <p:spPr bwMode="auto">
            <a:xfrm>
              <a:off x="339725" y="0"/>
              <a:ext cx="301625" cy="285750"/>
            </a:xfrm>
            <a:custGeom>
              <a:avLst/>
              <a:gdLst>
                <a:gd name="T0" fmla="*/ 289057 w 24"/>
                <a:gd name="T1" fmla="*/ 74543 h 23"/>
                <a:gd name="T2" fmla="*/ 301625 w 24"/>
                <a:gd name="T3" fmla="*/ 62120 h 23"/>
                <a:gd name="T4" fmla="*/ 226219 w 24"/>
                <a:gd name="T5" fmla="*/ 0 h 23"/>
                <a:gd name="T6" fmla="*/ 113109 w 24"/>
                <a:gd name="T7" fmla="*/ 0 h 23"/>
                <a:gd name="T8" fmla="*/ 25135 w 24"/>
                <a:gd name="T9" fmla="*/ 74543 h 23"/>
                <a:gd name="T10" fmla="*/ 12568 w 24"/>
                <a:gd name="T11" fmla="*/ 161511 h 23"/>
                <a:gd name="T12" fmla="*/ 50271 w 24"/>
                <a:gd name="T13" fmla="*/ 248478 h 23"/>
                <a:gd name="T14" fmla="*/ 289057 w 24"/>
                <a:gd name="T15" fmla="*/ 74543 h 23"/>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23"/>
                <a:gd name="T26" fmla="*/ 24 w 24"/>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23">
                  <a:moveTo>
                    <a:pt x="23" y="6"/>
                  </a:moveTo>
                  <a:cubicBezTo>
                    <a:pt x="23" y="6"/>
                    <a:pt x="24" y="5"/>
                    <a:pt x="24" y="5"/>
                  </a:cubicBezTo>
                  <a:cubicBezTo>
                    <a:pt x="23" y="4"/>
                    <a:pt x="21" y="0"/>
                    <a:pt x="18" y="0"/>
                  </a:cubicBezTo>
                  <a:cubicBezTo>
                    <a:pt x="15" y="0"/>
                    <a:pt x="9" y="0"/>
                    <a:pt x="9" y="0"/>
                  </a:cubicBezTo>
                  <a:cubicBezTo>
                    <a:pt x="9" y="0"/>
                    <a:pt x="4" y="3"/>
                    <a:pt x="2" y="6"/>
                  </a:cubicBezTo>
                  <a:cubicBezTo>
                    <a:pt x="0" y="9"/>
                    <a:pt x="1" y="13"/>
                    <a:pt x="1" y="13"/>
                  </a:cubicBezTo>
                  <a:cubicBezTo>
                    <a:pt x="1" y="13"/>
                    <a:pt x="0" y="19"/>
                    <a:pt x="4" y="20"/>
                  </a:cubicBezTo>
                  <a:cubicBezTo>
                    <a:pt x="4" y="20"/>
                    <a:pt x="11" y="23"/>
                    <a:pt x="23" y="6"/>
                  </a:cubicBezTo>
                  <a:close/>
                </a:path>
              </a:pathLst>
            </a:custGeom>
            <a:solidFill>
              <a:srgbClr val="12121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5" name="Freeform 14"/>
            <p:cNvSpPr>
              <a:spLocks noChangeArrowheads="1"/>
            </p:cNvSpPr>
            <p:nvPr/>
          </p:nvSpPr>
          <p:spPr bwMode="auto">
            <a:xfrm>
              <a:off x="352425" y="74612"/>
              <a:ext cx="314325" cy="311150"/>
            </a:xfrm>
            <a:custGeom>
              <a:avLst/>
              <a:gdLst>
                <a:gd name="T0" fmla="*/ 264033 w 25"/>
                <a:gd name="T1" fmla="*/ 298704 h 25"/>
                <a:gd name="T2" fmla="*/ 213741 w 25"/>
                <a:gd name="T3" fmla="*/ 311150 h 25"/>
                <a:gd name="T4" fmla="*/ 113157 w 25"/>
                <a:gd name="T5" fmla="*/ 273812 h 25"/>
                <a:gd name="T6" fmla="*/ 75438 w 25"/>
                <a:gd name="T7" fmla="*/ 211582 h 25"/>
                <a:gd name="T8" fmla="*/ 62865 w 25"/>
                <a:gd name="T9" fmla="*/ 211582 h 25"/>
                <a:gd name="T10" fmla="*/ 25146 w 25"/>
                <a:gd name="T11" fmla="*/ 174244 h 25"/>
                <a:gd name="T12" fmla="*/ 25146 w 25"/>
                <a:gd name="T13" fmla="*/ 112014 h 25"/>
                <a:gd name="T14" fmla="*/ 62865 w 25"/>
                <a:gd name="T15" fmla="*/ 124460 h 25"/>
                <a:gd name="T16" fmla="*/ 88011 w 25"/>
                <a:gd name="T17" fmla="*/ 161798 h 25"/>
                <a:gd name="T18" fmla="*/ 100584 w 25"/>
                <a:gd name="T19" fmla="*/ 161798 h 25"/>
                <a:gd name="T20" fmla="*/ 88011 w 25"/>
                <a:gd name="T21" fmla="*/ 124460 h 25"/>
                <a:gd name="T22" fmla="*/ 125730 w 25"/>
                <a:gd name="T23" fmla="*/ 62230 h 25"/>
                <a:gd name="T24" fmla="*/ 113157 w 25"/>
                <a:gd name="T25" fmla="*/ 49784 h 25"/>
                <a:gd name="T26" fmla="*/ 150876 w 25"/>
                <a:gd name="T27" fmla="*/ 0 h 25"/>
                <a:gd name="T28" fmla="*/ 276606 w 25"/>
                <a:gd name="T29" fmla="*/ 0 h 25"/>
                <a:gd name="T30" fmla="*/ 301752 w 25"/>
                <a:gd name="T31" fmla="*/ 87122 h 25"/>
                <a:gd name="T32" fmla="*/ 289179 w 25"/>
                <a:gd name="T33" fmla="*/ 112014 h 25"/>
                <a:gd name="T34" fmla="*/ 301752 w 25"/>
                <a:gd name="T35" fmla="*/ 174244 h 25"/>
                <a:gd name="T36" fmla="*/ 276606 w 25"/>
                <a:gd name="T37" fmla="*/ 261366 h 25"/>
                <a:gd name="T38" fmla="*/ 264033 w 25"/>
                <a:gd name="T39" fmla="*/ 298704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25"/>
                <a:gd name="T62" fmla="*/ 25 w 25"/>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25">
                  <a:moveTo>
                    <a:pt x="21" y="24"/>
                  </a:moveTo>
                  <a:cubicBezTo>
                    <a:pt x="21" y="24"/>
                    <a:pt x="18" y="25"/>
                    <a:pt x="17" y="25"/>
                  </a:cubicBezTo>
                  <a:cubicBezTo>
                    <a:pt x="17" y="25"/>
                    <a:pt x="11" y="25"/>
                    <a:pt x="9" y="22"/>
                  </a:cubicBezTo>
                  <a:cubicBezTo>
                    <a:pt x="7" y="19"/>
                    <a:pt x="6" y="17"/>
                    <a:pt x="6" y="17"/>
                  </a:cubicBezTo>
                  <a:cubicBezTo>
                    <a:pt x="6" y="17"/>
                    <a:pt x="5" y="17"/>
                    <a:pt x="5" y="17"/>
                  </a:cubicBezTo>
                  <a:cubicBezTo>
                    <a:pt x="4" y="17"/>
                    <a:pt x="3" y="14"/>
                    <a:pt x="2" y="14"/>
                  </a:cubicBezTo>
                  <a:cubicBezTo>
                    <a:pt x="2" y="13"/>
                    <a:pt x="0" y="10"/>
                    <a:pt x="2" y="9"/>
                  </a:cubicBezTo>
                  <a:cubicBezTo>
                    <a:pt x="3" y="8"/>
                    <a:pt x="5" y="9"/>
                    <a:pt x="5" y="10"/>
                  </a:cubicBezTo>
                  <a:cubicBezTo>
                    <a:pt x="5" y="10"/>
                    <a:pt x="7" y="13"/>
                    <a:pt x="7" y="13"/>
                  </a:cubicBezTo>
                  <a:cubicBezTo>
                    <a:pt x="8" y="13"/>
                    <a:pt x="8" y="13"/>
                    <a:pt x="8" y="13"/>
                  </a:cubicBezTo>
                  <a:cubicBezTo>
                    <a:pt x="8" y="13"/>
                    <a:pt x="7" y="10"/>
                    <a:pt x="7" y="10"/>
                  </a:cubicBezTo>
                  <a:cubicBezTo>
                    <a:pt x="8" y="9"/>
                    <a:pt x="11" y="6"/>
                    <a:pt x="10" y="5"/>
                  </a:cubicBezTo>
                  <a:cubicBezTo>
                    <a:pt x="10" y="5"/>
                    <a:pt x="9" y="4"/>
                    <a:pt x="9" y="4"/>
                  </a:cubicBezTo>
                  <a:cubicBezTo>
                    <a:pt x="9" y="3"/>
                    <a:pt x="12" y="1"/>
                    <a:pt x="12" y="0"/>
                  </a:cubicBezTo>
                  <a:cubicBezTo>
                    <a:pt x="13" y="0"/>
                    <a:pt x="19" y="0"/>
                    <a:pt x="22" y="0"/>
                  </a:cubicBezTo>
                  <a:cubicBezTo>
                    <a:pt x="22" y="0"/>
                    <a:pt x="24" y="3"/>
                    <a:pt x="24" y="7"/>
                  </a:cubicBezTo>
                  <a:cubicBezTo>
                    <a:pt x="24" y="7"/>
                    <a:pt x="24" y="8"/>
                    <a:pt x="23" y="9"/>
                  </a:cubicBezTo>
                  <a:cubicBezTo>
                    <a:pt x="23" y="9"/>
                    <a:pt x="25" y="11"/>
                    <a:pt x="24" y="14"/>
                  </a:cubicBezTo>
                  <a:cubicBezTo>
                    <a:pt x="24" y="17"/>
                    <a:pt x="22" y="20"/>
                    <a:pt x="22" y="21"/>
                  </a:cubicBezTo>
                  <a:cubicBezTo>
                    <a:pt x="22" y="22"/>
                    <a:pt x="22" y="24"/>
                    <a:pt x="21" y="24"/>
                  </a:cubicBezTo>
                  <a:close/>
                </a:path>
              </a:pathLst>
            </a:custGeom>
            <a:solidFill>
              <a:srgbClr val="F1B15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6" name="Freeform 15"/>
            <p:cNvSpPr>
              <a:spLocks noChangeArrowheads="1"/>
            </p:cNvSpPr>
            <p:nvPr/>
          </p:nvSpPr>
          <p:spPr bwMode="auto">
            <a:xfrm>
              <a:off x="352425" y="74612"/>
              <a:ext cx="276225" cy="311150"/>
            </a:xfrm>
            <a:custGeom>
              <a:avLst/>
              <a:gdLst>
                <a:gd name="T0" fmla="*/ 25111 w 22"/>
                <a:gd name="T1" fmla="*/ 112014 h 25"/>
                <a:gd name="T2" fmla="*/ 62778 w 22"/>
                <a:gd name="T3" fmla="*/ 124460 h 25"/>
                <a:gd name="T4" fmla="*/ 87890 w 22"/>
                <a:gd name="T5" fmla="*/ 161798 h 25"/>
                <a:gd name="T6" fmla="*/ 100445 w 22"/>
                <a:gd name="T7" fmla="*/ 161798 h 25"/>
                <a:gd name="T8" fmla="*/ 87890 w 22"/>
                <a:gd name="T9" fmla="*/ 124460 h 25"/>
                <a:gd name="T10" fmla="*/ 125557 w 22"/>
                <a:gd name="T11" fmla="*/ 62230 h 25"/>
                <a:gd name="T12" fmla="*/ 113001 w 22"/>
                <a:gd name="T13" fmla="*/ 49784 h 25"/>
                <a:gd name="T14" fmla="*/ 150668 w 22"/>
                <a:gd name="T15" fmla="*/ 0 h 25"/>
                <a:gd name="T16" fmla="*/ 163224 w 22"/>
                <a:gd name="T17" fmla="*/ 0 h 25"/>
                <a:gd name="T18" fmla="*/ 200891 w 22"/>
                <a:gd name="T19" fmla="*/ 74676 h 25"/>
                <a:gd name="T20" fmla="*/ 163224 w 22"/>
                <a:gd name="T21" fmla="*/ 87122 h 25"/>
                <a:gd name="T22" fmla="*/ 163224 w 22"/>
                <a:gd name="T23" fmla="*/ 124460 h 25"/>
                <a:gd name="T24" fmla="*/ 138113 w 22"/>
                <a:gd name="T25" fmla="*/ 124460 h 25"/>
                <a:gd name="T26" fmla="*/ 150668 w 22"/>
                <a:gd name="T27" fmla="*/ 186690 h 25"/>
                <a:gd name="T28" fmla="*/ 188335 w 22"/>
                <a:gd name="T29" fmla="*/ 186690 h 25"/>
                <a:gd name="T30" fmla="*/ 175780 w 22"/>
                <a:gd name="T31" fmla="*/ 248920 h 25"/>
                <a:gd name="T32" fmla="*/ 226002 w 22"/>
                <a:gd name="T33" fmla="*/ 298704 h 25"/>
                <a:gd name="T34" fmla="*/ 276225 w 22"/>
                <a:gd name="T35" fmla="*/ 286258 h 25"/>
                <a:gd name="T36" fmla="*/ 263669 w 22"/>
                <a:gd name="T37" fmla="*/ 298704 h 25"/>
                <a:gd name="T38" fmla="*/ 213447 w 22"/>
                <a:gd name="T39" fmla="*/ 311150 h 25"/>
                <a:gd name="T40" fmla="*/ 113001 w 22"/>
                <a:gd name="T41" fmla="*/ 273812 h 25"/>
                <a:gd name="T42" fmla="*/ 75334 w 22"/>
                <a:gd name="T43" fmla="*/ 211582 h 25"/>
                <a:gd name="T44" fmla="*/ 62778 w 22"/>
                <a:gd name="T45" fmla="*/ 211582 h 25"/>
                <a:gd name="T46" fmla="*/ 25111 w 22"/>
                <a:gd name="T47" fmla="*/ 174244 h 25"/>
                <a:gd name="T48" fmla="*/ 25111 w 22"/>
                <a:gd name="T49" fmla="*/ 112014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
                <a:gd name="T76" fmla="*/ 0 h 25"/>
                <a:gd name="T77" fmla="*/ 22 w 22"/>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 h="25">
                  <a:moveTo>
                    <a:pt x="2" y="9"/>
                  </a:moveTo>
                  <a:cubicBezTo>
                    <a:pt x="3" y="8"/>
                    <a:pt x="5" y="9"/>
                    <a:pt x="5" y="10"/>
                  </a:cubicBezTo>
                  <a:cubicBezTo>
                    <a:pt x="5" y="10"/>
                    <a:pt x="7" y="13"/>
                    <a:pt x="7" y="13"/>
                  </a:cubicBezTo>
                  <a:cubicBezTo>
                    <a:pt x="8" y="13"/>
                    <a:pt x="8" y="13"/>
                    <a:pt x="8" y="13"/>
                  </a:cubicBezTo>
                  <a:cubicBezTo>
                    <a:pt x="8" y="13"/>
                    <a:pt x="7" y="10"/>
                    <a:pt x="7" y="10"/>
                  </a:cubicBezTo>
                  <a:cubicBezTo>
                    <a:pt x="8" y="9"/>
                    <a:pt x="11" y="6"/>
                    <a:pt x="10" y="5"/>
                  </a:cubicBezTo>
                  <a:cubicBezTo>
                    <a:pt x="10" y="5"/>
                    <a:pt x="9" y="4"/>
                    <a:pt x="9" y="4"/>
                  </a:cubicBezTo>
                  <a:cubicBezTo>
                    <a:pt x="9" y="3"/>
                    <a:pt x="12" y="1"/>
                    <a:pt x="12" y="0"/>
                  </a:cubicBezTo>
                  <a:cubicBezTo>
                    <a:pt x="12" y="0"/>
                    <a:pt x="13" y="0"/>
                    <a:pt x="13" y="0"/>
                  </a:cubicBezTo>
                  <a:cubicBezTo>
                    <a:pt x="15" y="2"/>
                    <a:pt x="17" y="6"/>
                    <a:pt x="16" y="6"/>
                  </a:cubicBezTo>
                  <a:cubicBezTo>
                    <a:pt x="15" y="6"/>
                    <a:pt x="13" y="7"/>
                    <a:pt x="13" y="7"/>
                  </a:cubicBezTo>
                  <a:cubicBezTo>
                    <a:pt x="13" y="7"/>
                    <a:pt x="13" y="9"/>
                    <a:pt x="13" y="10"/>
                  </a:cubicBezTo>
                  <a:cubicBezTo>
                    <a:pt x="12" y="10"/>
                    <a:pt x="11" y="10"/>
                    <a:pt x="11" y="10"/>
                  </a:cubicBezTo>
                  <a:cubicBezTo>
                    <a:pt x="11" y="11"/>
                    <a:pt x="11" y="14"/>
                    <a:pt x="12" y="15"/>
                  </a:cubicBezTo>
                  <a:cubicBezTo>
                    <a:pt x="13" y="16"/>
                    <a:pt x="15" y="15"/>
                    <a:pt x="15" y="15"/>
                  </a:cubicBezTo>
                  <a:cubicBezTo>
                    <a:pt x="14" y="16"/>
                    <a:pt x="14" y="19"/>
                    <a:pt x="14" y="20"/>
                  </a:cubicBezTo>
                  <a:cubicBezTo>
                    <a:pt x="14" y="21"/>
                    <a:pt x="16" y="23"/>
                    <a:pt x="18" y="24"/>
                  </a:cubicBezTo>
                  <a:cubicBezTo>
                    <a:pt x="18" y="24"/>
                    <a:pt x="20" y="23"/>
                    <a:pt x="22" y="23"/>
                  </a:cubicBezTo>
                  <a:cubicBezTo>
                    <a:pt x="22" y="24"/>
                    <a:pt x="21" y="24"/>
                    <a:pt x="21" y="24"/>
                  </a:cubicBezTo>
                  <a:cubicBezTo>
                    <a:pt x="21" y="24"/>
                    <a:pt x="18" y="25"/>
                    <a:pt x="17" y="25"/>
                  </a:cubicBezTo>
                  <a:cubicBezTo>
                    <a:pt x="17" y="25"/>
                    <a:pt x="11" y="25"/>
                    <a:pt x="9" y="22"/>
                  </a:cubicBezTo>
                  <a:cubicBezTo>
                    <a:pt x="7" y="19"/>
                    <a:pt x="6" y="17"/>
                    <a:pt x="6" y="17"/>
                  </a:cubicBezTo>
                  <a:cubicBezTo>
                    <a:pt x="6" y="17"/>
                    <a:pt x="5" y="17"/>
                    <a:pt x="5" y="17"/>
                  </a:cubicBezTo>
                  <a:cubicBezTo>
                    <a:pt x="4" y="17"/>
                    <a:pt x="3" y="14"/>
                    <a:pt x="2" y="14"/>
                  </a:cubicBezTo>
                  <a:cubicBezTo>
                    <a:pt x="2" y="13"/>
                    <a:pt x="0" y="10"/>
                    <a:pt x="2" y="9"/>
                  </a:cubicBezTo>
                  <a:close/>
                </a:path>
              </a:pathLst>
            </a:custGeom>
            <a:solidFill>
              <a:srgbClr val="E99D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7" name="Freeform 16"/>
            <p:cNvSpPr>
              <a:spLocks noChangeArrowheads="1"/>
            </p:cNvSpPr>
            <p:nvPr/>
          </p:nvSpPr>
          <p:spPr bwMode="auto">
            <a:xfrm>
              <a:off x="214313" y="2106612"/>
              <a:ext cx="163513" cy="63500"/>
            </a:xfrm>
            <a:custGeom>
              <a:avLst/>
              <a:gdLst>
                <a:gd name="T0" fmla="*/ 62890 w 13"/>
                <a:gd name="T1" fmla="*/ 63500 h 5"/>
                <a:gd name="T2" fmla="*/ 100623 w 13"/>
                <a:gd name="T3" fmla="*/ 0 h 5"/>
                <a:gd name="T4" fmla="*/ 62890 w 13"/>
                <a:gd name="T5" fmla="*/ 63500 h 5"/>
                <a:gd name="T6" fmla="*/ 0 60000 65536"/>
                <a:gd name="T7" fmla="*/ 0 60000 65536"/>
                <a:gd name="T8" fmla="*/ 0 60000 65536"/>
                <a:gd name="T9" fmla="*/ 0 w 13"/>
                <a:gd name="T10" fmla="*/ 0 h 5"/>
                <a:gd name="T11" fmla="*/ 13 w 13"/>
                <a:gd name="T12" fmla="*/ 5 h 5"/>
              </a:gdLst>
              <a:ahLst/>
              <a:cxnLst>
                <a:cxn ang="T6">
                  <a:pos x="T0" y="T1"/>
                </a:cxn>
                <a:cxn ang="T7">
                  <a:pos x="T2" y="T3"/>
                </a:cxn>
                <a:cxn ang="T8">
                  <a:pos x="T4" y="T5"/>
                </a:cxn>
              </a:cxnLst>
              <a:rect l="T9" t="T10" r="T11" b="T12"/>
              <a:pathLst>
                <a:path w="13" h="5">
                  <a:moveTo>
                    <a:pt x="5" y="5"/>
                  </a:moveTo>
                  <a:cubicBezTo>
                    <a:pt x="8" y="5"/>
                    <a:pt x="13" y="0"/>
                    <a:pt x="8" y="0"/>
                  </a:cubicBezTo>
                  <a:cubicBezTo>
                    <a:pt x="5" y="0"/>
                    <a:pt x="0" y="5"/>
                    <a:pt x="5" y="5"/>
                  </a:cubicBezTo>
                  <a:close/>
                </a:path>
              </a:pathLst>
            </a:custGeom>
            <a:solidFill>
              <a:srgbClr val="12121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8" name="Freeform 17"/>
            <p:cNvSpPr>
              <a:spLocks noChangeArrowheads="1"/>
            </p:cNvSpPr>
            <p:nvPr/>
          </p:nvSpPr>
          <p:spPr bwMode="auto">
            <a:xfrm>
              <a:off x="112713" y="2655887"/>
              <a:ext cx="227013" cy="174625"/>
            </a:xfrm>
            <a:custGeom>
              <a:avLst/>
              <a:gdLst>
                <a:gd name="T0" fmla="*/ 75671 w 18"/>
                <a:gd name="T1" fmla="*/ 0 h 14"/>
                <a:gd name="T2" fmla="*/ 0 w 18"/>
                <a:gd name="T3" fmla="*/ 149679 h 14"/>
                <a:gd name="T4" fmla="*/ 189178 w 18"/>
                <a:gd name="T5" fmla="*/ 112259 h 14"/>
                <a:gd name="T6" fmla="*/ 201789 w 18"/>
                <a:gd name="T7" fmla="*/ 74839 h 14"/>
                <a:gd name="T8" fmla="*/ 214401 w 18"/>
                <a:gd name="T9" fmla="*/ 12473 h 14"/>
                <a:gd name="T10" fmla="*/ 75671 w 18"/>
                <a:gd name="T11" fmla="*/ 0 h 14"/>
                <a:gd name="T12" fmla="*/ 0 60000 65536"/>
                <a:gd name="T13" fmla="*/ 0 60000 65536"/>
                <a:gd name="T14" fmla="*/ 0 60000 65536"/>
                <a:gd name="T15" fmla="*/ 0 60000 65536"/>
                <a:gd name="T16" fmla="*/ 0 60000 65536"/>
                <a:gd name="T17" fmla="*/ 0 60000 65536"/>
                <a:gd name="T18" fmla="*/ 0 w 18"/>
                <a:gd name="T19" fmla="*/ 0 h 14"/>
                <a:gd name="T20" fmla="*/ 18 w 18"/>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8" h="14">
                  <a:moveTo>
                    <a:pt x="6" y="0"/>
                  </a:moveTo>
                  <a:cubicBezTo>
                    <a:pt x="6" y="0"/>
                    <a:pt x="0" y="8"/>
                    <a:pt x="0" y="12"/>
                  </a:cubicBezTo>
                  <a:cubicBezTo>
                    <a:pt x="0" y="12"/>
                    <a:pt x="14" y="14"/>
                    <a:pt x="15" y="9"/>
                  </a:cubicBezTo>
                  <a:cubicBezTo>
                    <a:pt x="16" y="6"/>
                    <a:pt x="16" y="6"/>
                    <a:pt x="16" y="6"/>
                  </a:cubicBezTo>
                  <a:cubicBezTo>
                    <a:pt x="16" y="6"/>
                    <a:pt x="18" y="8"/>
                    <a:pt x="17" y="1"/>
                  </a:cubicBezTo>
                  <a:lnTo>
                    <a:pt x="6" y="0"/>
                  </a:ln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9" name="Freeform 18"/>
            <p:cNvSpPr>
              <a:spLocks noChangeArrowheads="1"/>
            </p:cNvSpPr>
            <p:nvPr/>
          </p:nvSpPr>
          <p:spPr bwMode="auto">
            <a:xfrm>
              <a:off x="715963" y="2605087"/>
              <a:ext cx="252413" cy="225425"/>
            </a:xfrm>
            <a:custGeom>
              <a:avLst/>
              <a:gdLst>
                <a:gd name="T0" fmla="*/ 0 w 20"/>
                <a:gd name="T1" fmla="*/ 50094 h 18"/>
                <a:gd name="T2" fmla="*/ 0 w 20"/>
                <a:gd name="T3" fmla="*/ 125236 h 18"/>
                <a:gd name="T4" fmla="*/ 75724 w 20"/>
                <a:gd name="T5" fmla="*/ 162807 h 18"/>
                <a:gd name="T6" fmla="*/ 88345 w 20"/>
                <a:gd name="T7" fmla="*/ 200378 h 18"/>
                <a:gd name="T8" fmla="*/ 88345 w 20"/>
                <a:gd name="T9" fmla="*/ 200378 h 18"/>
                <a:gd name="T10" fmla="*/ 252413 w 20"/>
                <a:gd name="T11" fmla="*/ 212901 h 18"/>
                <a:gd name="T12" fmla="*/ 252413 w 20"/>
                <a:gd name="T13" fmla="*/ 175331 h 18"/>
                <a:gd name="T14" fmla="*/ 151448 w 20"/>
                <a:gd name="T15" fmla="*/ 50094 h 18"/>
                <a:gd name="T16" fmla="*/ 0 w 20"/>
                <a:gd name="T17" fmla="*/ 50094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8"/>
                <a:gd name="T29" fmla="*/ 20 w 20"/>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8">
                  <a:moveTo>
                    <a:pt x="0" y="4"/>
                  </a:moveTo>
                  <a:cubicBezTo>
                    <a:pt x="0" y="4"/>
                    <a:pt x="0" y="8"/>
                    <a:pt x="0" y="10"/>
                  </a:cubicBezTo>
                  <a:cubicBezTo>
                    <a:pt x="0" y="10"/>
                    <a:pt x="3" y="13"/>
                    <a:pt x="6" y="13"/>
                  </a:cubicBezTo>
                  <a:cubicBezTo>
                    <a:pt x="6" y="13"/>
                    <a:pt x="7" y="16"/>
                    <a:pt x="7" y="16"/>
                  </a:cubicBezTo>
                  <a:cubicBezTo>
                    <a:pt x="8" y="17"/>
                    <a:pt x="7" y="16"/>
                    <a:pt x="7" y="16"/>
                  </a:cubicBezTo>
                  <a:cubicBezTo>
                    <a:pt x="7" y="16"/>
                    <a:pt x="17" y="18"/>
                    <a:pt x="20" y="17"/>
                  </a:cubicBezTo>
                  <a:cubicBezTo>
                    <a:pt x="20" y="14"/>
                    <a:pt x="20" y="14"/>
                    <a:pt x="20" y="14"/>
                  </a:cubicBezTo>
                  <a:cubicBezTo>
                    <a:pt x="20" y="14"/>
                    <a:pt x="14" y="7"/>
                    <a:pt x="12" y="4"/>
                  </a:cubicBezTo>
                  <a:cubicBezTo>
                    <a:pt x="11" y="0"/>
                    <a:pt x="0" y="4"/>
                    <a:pt x="0" y="4"/>
                  </a:cubicBez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0" name="Freeform 19"/>
            <p:cNvSpPr>
              <a:spLocks noChangeArrowheads="1"/>
            </p:cNvSpPr>
            <p:nvPr/>
          </p:nvSpPr>
          <p:spPr bwMode="auto">
            <a:xfrm>
              <a:off x="138113" y="1158875"/>
              <a:ext cx="779463" cy="1571625"/>
            </a:xfrm>
            <a:custGeom>
              <a:avLst/>
              <a:gdLst>
                <a:gd name="T0" fmla="*/ 37716 w 62"/>
                <a:gd name="T1" fmla="*/ 1509259 h 126"/>
                <a:gd name="T2" fmla="*/ 213724 w 62"/>
                <a:gd name="T3" fmla="*/ 1496786 h 126"/>
                <a:gd name="T4" fmla="*/ 188580 w 62"/>
                <a:gd name="T5" fmla="*/ 1322161 h 126"/>
                <a:gd name="T6" fmla="*/ 289156 w 62"/>
                <a:gd name="T7" fmla="*/ 798286 h 126"/>
                <a:gd name="T8" fmla="*/ 377160 w 62"/>
                <a:gd name="T9" fmla="*/ 449036 h 126"/>
                <a:gd name="T10" fmla="*/ 402303 w 62"/>
                <a:gd name="T11" fmla="*/ 498929 h 126"/>
                <a:gd name="T12" fmla="*/ 578311 w 62"/>
                <a:gd name="T13" fmla="*/ 1496786 h 126"/>
                <a:gd name="T14" fmla="*/ 741747 w 62"/>
                <a:gd name="T15" fmla="*/ 1521732 h 126"/>
                <a:gd name="T16" fmla="*/ 741747 w 62"/>
                <a:gd name="T17" fmla="*/ 1372054 h 126"/>
                <a:gd name="T18" fmla="*/ 729175 w 62"/>
                <a:gd name="T19" fmla="*/ 1097643 h 126"/>
                <a:gd name="T20" fmla="*/ 729175 w 62"/>
                <a:gd name="T21" fmla="*/ 723446 h 126"/>
                <a:gd name="T22" fmla="*/ 704031 w 62"/>
                <a:gd name="T23" fmla="*/ 299357 h 126"/>
                <a:gd name="T24" fmla="*/ 704031 w 62"/>
                <a:gd name="T25" fmla="*/ 249464 h 126"/>
                <a:gd name="T26" fmla="*/ 666315 w 62"/>
                <a:gd name="T27" fmla="*/ 149679 h 126"/>
                <a:gd name="T28" fmla="*/ 653743 w 62"/>
                <a:gd name="T29" fmla="*/ 24946 h 126"/>
                <a:gd name="T30" fmla="*/ 377160 w 62"/>
                <a:gd name="T31" fmla="*/ 62366 h 126"/>
                <a:gd name="T32" fmla="*/ 176008 w 62"/>
                <a:gd name="T33" fmla="*/ 0 h 126"/>
                <a:gd name="T34" fmla="*/ 163436 w 62"/>
                <a:gd name="T35" fmla="*/ 62366 h 126"/>
                <a:gd name="T36" fmla="*/ 37716 w 62"/>
                <a:gd name="T37" fmla="*/ 212045 h 126"/>
                <a:gd name="T38" fmla="*/ 62860 w 62"/>
                <a:gd name="T39" fmla="*/ 286884 h 126"/>
                <a:gd name="T40" fmla="*/ 62860 w 62"/>
                <a:gd name="T41" fmla="*/ 686027 h 126"/>
                <a:gd name="T42" fmla="*/ 37716 w 62"/>
                <a:gd name="T43" fmla="*/ 1160009 h 126"/>
                <a:gd name="T44" fmla="*/ 12572 w 62"/>
                <a:gd name="T45" fmla="*/ 1397000 h 126"/>
                <a:gd name="T46" fmla="*/ 37716 w 62"/>
                <a:gd name="T47" fmla="*/ 1509259 h 1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126"/>
                <a:gd name="T74" fmla="*/ 62 w 62"/>
                <a:gd name="T75" fmla="*/ 126 h 1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126">
                  <a:moveTo>
                    <a:pt x="3" y="121"/>
                  </a:moveTo>
                  <a:cubicBezTo>
                    <a:pt x="3" y="121"/>
                    <a:pt x="16" y="124"/>
                    <a:pt x="17" y="120"/>
                  </a:cubicBezTo>
                  <a:cubicBezTo>
                    <a:pt x="18" y="116"/>
                    <a:pt x="15" y="106"/>
                    <a:pt x="15" y="106"/>
                  </a:cubicBezTo>
                  <a:cubicBezTo>
                    <a:pt x="15" y="106"/>
                    <a:pt x="22" y="65"/>
                    <a:pt x="23" y="64"/>
                  </a:cubicBezTo>
                  <a:cubicBezTo>
                    <a:pt x="24" y="64"/>
                    <a:pt x="28" y="47"/>
                    <a:pt x="30" y="36"/>
                  </a:cubicBezTo>
                  <a:cubicBezTo>
                    <a:pt x="32" y="40"/>
                    <a:pt x="32" y="40"/>
                    <a:pt x="32" y="40"/>
                  </a:cubicBezTo>
                  <a:cubicBezTo>
                    <a:pt x="32" y="40"/>
                    <a:pt x="39" y="111"/>
                    <a:pt x="46" y="120"/>
                  </a:cubicBezTo>
                  <a:cubicBezTo>
                    <a:pt x="46" y="120"/>
                    <a:pt x="55" y="126"/>
                    <a:pt x="59" y="122"/>
                  </a:cubicBezTo>
                  <a:cubicBezTo>
                    <a:pt x="59" y="122"/>
                    <a:pt x="62" y="119"/>
                    <a:pt x="59" y="110"/>
                  </a:cubicBezTo>
                  <a:cubicBezTo>
                    <a:pt x="59" y="110"/>
                    <a:pt x="61" y="95"/>
                    <a:pt x="58" y="88"/>
                  </a:cubicBezTo>
                  <a:cubicBezTo>
                    <a:pt x="58" y="88"/>
                    <a:pt x="58" y="63"/>
                    <a:pt x="58" y="58"/>
                  </a:cubicBezTo>
                  <a:cubicBezTo>
                    <a:pt x="58" y="53"/>
                    <a:pt x="55" y="28"/>
                    <a:pt x="56" y="24"/>
                  </a:cubicBezTo>
                  <a:cubicBezTo>
                    <a:pt x="56" y="20"/>
                    <a:pt x="56" y="20"/>
                    <a:pt x="56" y="20"/>
                  </a:cubicBezTo>
                  <a:cubicBezTo>
                    <a:pt x="53" y="12"/>
                    <a:pt x="53" y="12"/>
                    <a:pt x="53" y="12"/>
                  </a:cubicBezTo>
                  <a:cubicBezTo>
                    <a:pt x="52" y="2"/>
                    <a:pt x="52" y="2"/>
                    <a:pt x="52" y="2"/>
                  </a:cubicBezTo>
                  <a:cubicBezTo>
                    <a:pt x="52" y="2"/>
                    <a:pt x="37" y="6"/>
                    <a:pt x="30" y="5"/>
                  </a:cubicBezTo>
                  <a:cubicBezTo>
                    <a:pt x="14" y="0"/>
                    <a:pt x="14" y="0"/>
                    <a:pt x="14" y="0"/>
                  </a:cubicBezTo>
                  <a:cubicBezTo>
                    <a:pt x="13" y="5"/>
                    <a:pt x="13" y="5"/>
                    <a:pt x="13" y="5"/>
                  </a:cubicBezTo>
                  <a:cubicBezTo>
                    <a:pt x="13" y="5"/>
                    <a:pt x="4" y="14"/>
                    <a:pt x="3" y="17"/>
                  </a:cubicBezTo>
                  <a:cubicBezTo>
                    <a:pt x="5" y="23"/>
                    <a:pt x="5" y="23"/>
                    <a:pt x="5" y="23"/>
                  </a:cubicBezTo>
                  <a:cubicBezTo>
                    <a:pt x="5" y="23"/>
                    <a:pt x="4" y="48"/>
                    <a:pt x="5" y="55"/>
                  </a:cubicBezTo>
                  <a:cubicBezTo>
                    <a:pt x="5" y="55"/>
                    <a:pt x="2" y="87"/>
                    <a:pt x="3" y="93"/>
                  </a:cubicBezTo>
                  <a:cubicBezTo>
                    <a:pt x="3" y="93"/>
                    <a:pt x="0" y="109"/>
                    <a:pt x="1" y="112"/>
                  </a:cubicBezTo>
                  <a:cubicBezTo>
                    <a:pt x="2" y="115"/>
                    <a:pt x="3" y="121"/>
                    <a:pt x="3" y="121"/>
                  </a:cubicBezTo>
                  <a:close/>
                </a:path>
              </a:pathLst>
            </a:custGeom>
            <a:solidFill>
              <a:srgbClr val="12121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1" name="Freeform 20"/>
            <p:cNvSpPr>
              <a:spLocks noChangeArrowheads="1"/>
            </p:cNvSpPr>
            <p:nvPr/>
          </p:nvSpPr>
          <p:spPr bwMode="auto">
            <a:xfrm>
              <a:off x="628650" y="1384300"/>
              <a:ext cx="12700" cy="1"/>
            </a:xfrm>
            <a:custGeom>
              <a:avLst/>
              <a:gdLst>
                <a:gd name="T0" fmla="*/ 0 w 1"/>
                <a:gd name="T1" fmla="*/ 0 h 1"/>
                <a:gd name="T2" fmla="*/ 1270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1" y="0"/>
                  </a:cubicBezTo>
                  <a:lnTo>
                    <a:pt x="0" y="0"/>
                  </a:ln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2" name="Freeform 21"/>
            <p:cNvSpPr>
              <a:spLocks noChangeArrowheads="1"/>
            </p:cNvSpPr>
            <p:nvPr/>
          </p:nvSpPr>
          <p:spPr bwMode="auto">
            <a:xfrm>
              <a:off x="741363" y="1446212"/>
              <a:ext cx="12700" cy="12700"/>
            </a:xfrm>
            <a:custGeom>
              <a:avLst/>
              <a:gdLst>
                <a:gd name="T0" fmla="*/ 0 w 1"/>
                <a:gd name="T1" fmla="*/ 12700 h 1"/>
                <a:gd name="T2" fmla="*/ 12700 w 1"/>
                <a:gd name="T3" fmla="*/ 0 h 1"/>
                <a:gd name="T4" fmla="*/ 0 w 1"/>
                <a:gd name="T5" fmla="*/ 1270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1"/>
                  </a:moveTo>
                  <a:cubicBezTo>
                    <a:pt x="0" y="1"/>
                    <a:pt x="1" y="1"/>
                    <a:pt x="1" y="0"/>
                  </a:cubicBezTo>
                  <a:cubicBezTo>
                    <a:pt x="1" y="0"/>
                    <a:pt x="1" y="1"/>
                    <a:pt x="0" y="1"/>
                  </a:cubicBez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3" name="Freeform 22"/>
            <p:cNvSpPr>
              <a:spLocks noChangeArrowheads="1"/>
            </p:cNvSpPr>
            <p:nvPr/>
          </p:nvSpPr>
          <p:spPr bwMode="auto">
            <a:xfrm>
              <a:off x="741363" y="1570037"/>
              <a:ext cx="12700" cy="1"/>
            </a:xfrm>
            <a:custGeom>
              <a:avLst/>
              <a:gdLst>
                <a:gd name="T0" fmla="*/ 0 w 1"/>
                <a:gd name="T1" fmla="*/ 0 h 1"/>
                <a:gd name="T2" fmla="*/ 1270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1" y="0"/>
                    <a:pt x="1" y="0"/>
                    <a:pt x="1" y="0"/>
                  </a:cubicBezTo>
                  <a:cubicBezTo>
                    <a:pt x="1" y="0"/>
                    <a:pt x="1" y="0"/>
                    <a:pt x="0" y="0"/>
                  </a:cubicBez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4" name="Freeform 23"/>
            <p:cNvSpPr>
              <a:spLocks noChangeArrowheads="1"/>
            </p:cNvSpPr>
            <p:nvPr/>
          </p:nvSpPr>
          <p:spPr bwMode="auto">
            <a:xfrm>
              <a:off x="176213" y="1284287"/>
              <a:ext cx="666750" cy="1408112"/>
            </a:xfrm>
            <a:custGeom>
              <a:avLst/>
              <a:gdLst>
                <a:gd name="T0" fmla="*/ 666750 w 53"/>
                <a:gd name="T1" fmla="*/ 1408112 h 113"/>
                <a:gd name="T2" fmla="*/ 629009 w 53"/>
                <a:gd name="T3" fmla="*/ 1246117 h 113"/>
                <a:gd name="T4" fmla="*/ 603849 w 53"/>
                <a:gd name="T5" fmla="*/ 1109044 h 113"/>
                <a:gd name="T6" fmla="*/ 666750 w 53"/>
                <a:gd name="T7" fmla="*/ 909665 h 113"/>
                <a:gd name="T8" fmla="*/ 578689 w 53"/>
                <a:gd name="T9" fmla="*/ 971971 h 113"/>
                <a:gd name="T10" fmla="*/ 578689 w 53"/>
                <a:gd name="T11" fmla="*/ 847359 h 113"/>
                <a:gd name="T12" fmla="*/ 540948 w 53"/>
                <a:gd name="T13" fmla="*/ 548291 h 113"/>
                <a:gd name="T14" fmla="*/ 540948 w 53"/>
                <a:gd name="T15" fmla="*/ 747670 h 113"/>
                <a:gd name="T16" fmla="*/ 465467 w 53"/>
                <a:gd name="T17" fmla="*/ 423680 h 113"/>
                <a:gd name="T18" fmla="*/ 566108 w 53"/>
                <a:gd name="T19" fmla="*/ 286607 h 113"/>
                <a:gd name="T20" fmla="*/ 402566 w 53"/>
                <a:gd name="T21" fmla="*/ 286607 h 113"/>
                <a:gd name="T22" fmla="*/ 566108 w 53"/>
                <a:gd name="T23" fmla="*/ 174456 h 113"/>
                <a:gd name="T24" fmla="*/ 402566 w 53"/>
                <a:gd name="T25" fmla="*/ 224301 h 113"/>
                <a:gd name="T26" fmla="*/ 452887 w 53"/>
                <a:gd name="T27" fmla="*/ 99689 h 113"/>
                <a:gd name="T28" fmla="*/ 301925 w 53"/>
                <a:gd name="T29" fmla="*/ 137073 h 113"/>
                <a:gd name="T30" fmla="*/ 176123 w 53"/>
                <a:gd name="T31" fmla="*/ 0 h 113"/>
                <a:gd name="T32" fmla="*/ 239024 w 53"/>
                <a:gd name="T33" fmla="*/ 174456 h 113"/>
                <a:gd name="T34" fmla="*/ 125802 w 53"/>
                <a:gd name="T35" fmla="*/ 124612 h 113"/>
                <a:gd name="T36" fmla="*/ 50321 w 53"/>
                <a:gd name="T37" fmla="*/ 12461 h 113"/>
                <a:gd name="T38" fmla="*/ 0 w 53"/>
                <a:gd name="T39" fmla="*/ 87228 h 113"/>
                <a:gd name="T40" fmla="*/ 12580 w 53"/>
                <a:gd name="T41" fmla="*/ 124612 h 113"/>
                <a:gd name="T42" fmla="*/ 276764 w 53"/>
                <a:gd name="T43" fmla="*/ 286607 h 113"/>
                <a:gd name="T44" fmla="*/ 100642 w 53"/>
                <a:gd name="T45" fmla="*/ 261685 h 113"/>
                <a:gd name="T46" fmla="*/ 226443 w 53"/>
                <a:gd name="T47" fmla="*/ 336452 h 113"/>
                <a:gd name="T48" fmla="*/ 150962 w 53"/>
                <a:gd name="T49" fmla="*/ 585675 h 113"/>
                <a:gd name="T50" fmla="*/ 150962 w 53"/>
                <a:gd name="T51" fmla="*/ 834898 h 113"/>
                <a:gd name="T52" fmla="*/ 88061 w 53"/>
                <a:gd name="T53" fmla="*/ 672903 h 113"/>
                <a:gd name="T54" fmla="*/ 75481 w 53"/>
                <a:gd name="T55" fmla="*/ 971971 h 113"/>
                <a:gd name="T56" fmla="*/ 125802 w 53"/>
                <a:gd name="T57" fmla="*/ 1221194 h 113"/>
                <a:gd name="T58" fmla="*/ 37741 w 53"/>
                <a:gd name="T59" fmla="*/ 1059199 h 113"/>
                <a:gd name="T60" fmla="*/ 75481 w 53"/>
                <a:gd name="T61" fmla="*/ 1283500 h 113"/>
                <a:gd name="T62" fmla="*/ 75481 w 53"/>
                <a:gd name="T63" fmla="*/ 1395651 h 113"/>
                <a:gd name="T64" fmla="*/ 176123 w 53"/>
                <a:gd name="T65" fmla="*/ 1370728 h 113"/>
                <a:gd name="T66" fmla="*/ 150962 w 53"/>
                <a:gd name="T67" fmla="*/ 1196272 h 113"/>
                <a:gd name="T68" fmla="*/ 251604 w 53"/>
                <a:gd name="T69" fmla="*/ 672903 h 113"/>
                <a:gd name="T70" fmla="*/ 339665 w 53"/>
                <a:gd name="T71" fmla="*/ 323990 h 113"/>
                <a:gd name="T72" fmla="*/ 364825 w 53"/>
                <a:gd name="T73" fmla="*/ 373835 h 113"/>
                <a:gd name="T74" fmla="*/ 540948 w 53"/>
                <a:gd name="T75" fmla="*/ 1370728 h 113"/>
                <a:gd name="T76" fmla="*/ 666750 w 53"/>
                <a:gd name="T77" fmla="*/ 1408112 h 1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
                <a:gd name="T118" fmla="*/ 0 h 113"/>
                <a:gd name="T119" fmla="*/ 53 w 53"/>
                <a:gd name="T120" fmla="*/ 113 h 1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 h="113">
                  <a:moveTo>
                    <a:pt x="53" y="113"/>
                  </a:moveTo>
                  <a:cubicBezTo>
                    <a:pt x="52" y="108"/>
                    <a:pt x="51" y="102"/>
                    <a:pt x="50" y="100"/>
                  </a:cubicBezTo>
                  <a:cubicBezTo>
                    <a:pt x="48" y="96"/>
                    <a:pt x="48" y="89"/>
                    <a:pt x="48" y="89"/>
                  </a:cubicBezTo>
                  <a:cubicBezTo>
                    <a:pt x="52" y="88"/>
                    <a:pt x="53" y="73"/>
                    <a:pt x="53" y="73"/>
                  </a:cubicBezTo>
                  <a:cubicBezTo>
                    <a:pt x="53" y="73"/>
                    <a:pt x="48" y="79"/>
                    <a:pt x="46" y="78"/>
                  </a:cubicBezTo>
                  <a:cubicBezTo>
                    <a:pt x="44" y="78"/>
                    <a:pt x="45" y="75"/>
                    <a:pt x="46" y="68"/>
                  </a:cubicBezTo>
                  <a:cubicBezTo>
                    <a:pt x="47" y="62"/>
                    <a:pt x="43" y="44"/>
                    <a:pt x="43" y="44"/>
                  </a:cubicBezTo>
                  <a:cubicBezTo>
                    <a:pt x="44" y="49"/>
                    <a:pt x="43" y="60"/>
                    <a:pt x="43" y="60"/>
                  </a:cubicBezTo>
                  <a:cubicBezTo>
                    <a:pt x="43" y="60"/>
                    <a:pt x="38" y="40"/>
                    <a:pt x="37" y="34"/>
                  </a:cubicBezTo>
                  <a:cubicBezTo>
                    <a:pt x="37" y="29"/>
                    <a:pt x="44" y="24"/>
                    <a:pt x="45" y="23"/>
                  </a:cubicBezTo>
                  <a:cubicBezTo>
                    <a:pt x="39" y="28"/>
                    <a:pt x="32" y="23"/>
                    <a:pt x="32" y="23"/>
                  </a:cubicBezTo>
                  <a:cubicBezTo>
                    <a:pt x="35" y="22"/>
                    <a:pt x="43" y="16"/>
                    <a:pt x="45" y="14"/>
                  </a:cubicBezTo>
                  <a:cubicBezTo>
                    <a:pt x="41" y="16"/>
                    <a:pt x="32" y="18"/>
                    <a:pt x="32" y="18"/>
                  </a:cubicBezTo>
                  <a:cubicBezTo>
                    <a:pt x="36" y="8"/>
                    <a:pt x="36" y="8"/>
                    <a:pt x="36" y="8"/>
                  </a:cubicBezTo>
                  <a:cubicBezTo>
                    <a:pt x="34" y="14"/>
                    <a:pt x="28" y="17"/>
                    <a:pt x="24" y="11"/>
                  </a:cubicBezTo>
                  <a:cubicBezTo>
                    <a:pt x="21" y="5"/>
                    <a:pt x="14" y="0"/>
                    <a:pt x="14" y="0"/>
                  </a:cubicBezTo>
                  <a:cubicBezTo>
                    <a:pt x="17" y="4"/>
                    <a:pt x="19" y="14"/>
                    <a:pt x="19" y="14"/>
                  </a:cubicBezTo>
                  <a:cubicBezTo>
                    <a:pt x="19" y="14"/>
                    <a:pt x="17" y="13"/>
                    <a:pt x="10" y="10"/>
                  </a:cubicBezTo>
                  <a:cubicBezTo>
                    <a:pt x="5" y="8"/>
                    <a:pt x="4" y="4"/>
                    <a:pt x="4" y="1"/>
                  </a:cubicBezTo>
                  <a:cubicBezTo>
                    <a:pt x="2" y="4"/>
                    <a:pt x="1" y="6"/>
                    <a:pt x="0" y="7"/>
                  </a:cubicBezTo>
                  <a:cubicBezTo>
                    <a:pt x="1" y="10"/>
                    <a:pt x="1" y="10"/>
                    <a:pt x="1" y="10"/>
                  </a:cubicBezTo>
                  <a:cubicBezTo>
                    <a:pt x="4" y="23"/>
                    <a:pt x="25" y="20"/>
                    <a:pt x="22" y="23"/>
                  </a:cubicBezTo>
                  <a:cubicBezTo>
                    <a:pt x="18" y="26"/>
                    <a:pt x="8" y="21"/>
                    <a:pt x="8" y="21"/>
                  </a:cubicBezTo>
                  <a:cubicBezTo>
                    <a:pt x="10" y="25"/>
                    <a:pt x="18" y="27"/>
                    <a:pt x="18" y="27"/>
                  </a:cubicBezTo>
                  <a:cubicBezTo>
                    <a:pt x="18" y="27"/>
                    <a:pt x="18" y="35"/>
                    <a:pt x="12" y="47"/>
                  </a:cubicBezTo>
                  <a:cubicBezTo>
                    <a:pt x="7" y="58"/>
                    <a:pt x="12" y="67"/>
                    <a:pt x="12" y="67"/>
                  </a:cubicBezTo>
                  <a:cubicBezTo>
                    <a:pt x="8" y="67"/>
                    <a:pt x="7" y="54"/>
                    <a:pt x="7" y="54"/>
                  </a:cubicBezTo>
                  <a:cubicBezTo>
                    <a:pt x="7" y="54"/>
                    <a:pt x="7" y="72"/>
                    <a:pt x="6" y="78"/>
                  </a:cubicBezTo>
                  <a:cubicBezTo>
                    <a:pt x="5" y="84"/>
                    <a:pt x="10" y="98"/>
                    <a:pt x="10" y="98"/>
                  </a:cubicBezTo>
                  <a:cubicBezTo>
                    <a:pt x="5" y="98"/>
                    <a:pt x="3" y="85"/>
                    <a:pt x="3" y="85"/>
                  </a:cubicBezTo>
                  <a:cubicBezTo>
                    <a:pt x="2" y="87"/>
                    <a:pt x="4" y="98"/>
                    <a:pt x="6" y="103"/>
                  </a:cubicBezTo>
                  <a:cubicBezTo>
                    <a:pt x="7" y="105"/>
                    <a:pt x="7" y="109"/>
                    <a:pt x="6" y="112"/>
                  </a:cubicBezTo>
                  <a:cubicBezTo>
                    <a:pt x="9" y="112"/>
                    <a:pt x="13" y="112"/>
                    <a:pt x="14" y="110"/>
                  </a:cubicBezTo>
                  <a:cubicBezTo>
                    <a:pt x="15" y="106"/>
                    <a:pt x="12" y="96"/>
                    <a:pt x="12" y="96"/>
                  </a:cubicBezTo>
                  <a:cubicBezTo>
                    <a:pt x="12" y="96"/>
                    <a:pt x="19" y="55"/>
                    <a:pt x="20" y="54"/>
                  </a:cubicBezTo>
                  <a:cubicBezTo>
                    <a:pt x="21" y="54"/>
                    <a:pt x="25" y="37"/>
                    <a:pt x="27" y="26"/>
                  </a:cubicBezTo>
                  <a:cubicBezTo>
                    <a:pt x="29" y="30"/>
                    <a:pt x="29" y="30"/>
                    <a:pt x="29" y="30"/>
                  </a:cubicBezTo>
                  <a:cubicBezTo>
                    <a:pt x="29" y="30"/>
                    <a:pt x="36" y="101"/>
                    <a:pt x="43" y="110"/>
                  </a:cubicBezTo>
                  <a:cubicBezTo>
                    <a:pt x="43" y="110"/>
                    <a:pt x="48" y="113"/>
                    <a:pt x="53" y="113"/>
                  </a:cubicBez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5" name="Freeform 24"/>
            <p:cNvSpPr>
              <a:spLocks noChangeArrowheads="1"/>
            </p:cNvSpPr>
            <p:nvPr/>
          </p:nvSpPr>
          <p:spPr bwMode="auto">
            <a:xfrm>
              <a:off x="163513" y="1308100"/>
              <a:ext cx="112713" cy="163512"/>
            </a:xfrm>
            <a:custGeom>
              <a:avLst/>
              <a:gdLst>
                <a:gd name="T0" fmla="*/ 0 w 9"/>
                <a:gd name="T1" fmla="*/ 75467 h 13"/>
                <a:gd name="T2" fmla="*/ 62618 w 9"/>
                <a:gd name="T3" fmla="*/ 163512 h 13"/>
                <a:gd name="T4" fmla="*/ 62618 w 9"/>
                <a:gd name="T5" fmla="*/ 88045 h 13"/>
                <a:gd name="T6" fmla="*/ 87666 w 9"/>
                <a:gd name="T7" fmla="*/ 0 h 13"/>
                <a:gd name="T8" fmla="*/ 0 w 9"/>
                <a:gd name="T9" fmla="*/ 75467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6"/>
                  </a:moveTo>
                  <a:cubicBezTo>
                    <a:pt x="0" y="6"/>
                    <a:pt x="2" y="12"/>
                    <a:pt x="5" y="13"/>
                  </a:cubicBezTo>
                  <a:cubicBezTo>
                    <a:pt x="5" y="13"/>
                    <a:pt x="3" y="8"/>
                    <a:pt x="5" y="7"/>
                  </a:cubicBezTo>
                  <a:cubicBezTo>
                    <a:pt x="5" y="7"/>
                    <a:pt x="9" y="4"/>
                    <a:pt x="7" y="0"/>
                  </a:cubicBezTo>
                  <a:lnTo>
                    <a:pt x="0" y="6"/>
                  </a:lnTo>
                  <a:close/>
                </a:path>
              </a:pathLst>
            </a:custGeom>
            <a:solidFill>
              <a:srgbClr val="E99D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6" name="Freeform 25"/>
            <p:cNvSpPr>
              <a:spLocks noChangeArrowheads="1"/>
            </p:cNvSpPr>
            <p:nvPr/>
          </p:nvSpPr>
          <p:spPr bwMode="auto">
            <a:xfrm>
              <a:off x="214313" y="373062"/>
              <a:ext cx="590550" cy="847725"/>
            </a:xfrm>
            <a:custGeom>
              <a:avLst/>
              <a:gdLst>
                <a:gd name="T0" fmla="*/ 175909 w 47"/>
                <a:gd name="T1" fmla="*/ 0 h 68"/>
                <a:gd name="T2" fmla="*/ 251298 w 47"/>
                <a:gd name="T3" fmla="*/ 87266 h 68"/>
                <a:gd name="T4" fmla="*/ 376947 w 47"/>
                <a:gd name="T5" fmla="*/ 62333 h 68"/>
                <a:gd name="T6" fmla="*/ 502596 w 47"/>
                <a:gd name="T7" fmla="*/ 573461 h 68"/>
                <a:gd name="T8" fmla="*/ 590550 w 47"/>
                <a:gd name="T9" fmla="*/ 822792 h 68"/>
                <a:gd name="T10" fmla="*/ 301557 w 47"/>
                <a:gd name="T11" fmla="*/ 847725 h 68"/>
                <a:gd name="T12" fmla="*/ 25130 w 47"/>
                <a:gd name="T13" fmla="*/ 822792 h 68"/>
                <a:gd name="T14" fmla="*/ 0 w 47"/>
                <a:gd name="T15" fmla="*/ 249331 h 68"/>
                <a:gd name="T16" fmla="*/ 175909 w 47"/>
                <a:gd name="T17" fmla="*/ 0 h 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68"/>
                <a:gd name="T29" fmla="*/ 47 w 47"/>
                <a:gd name="T30" fmla="*/ 68 h 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68">
                  <a:moveTo>
                    <a:pt x="14" y="0"/>
                  </a:moveTo>
                  <a:cubicBezTo>
                    <a:pt x="14" y="0"/>
                    <a:pt x="17" y="7"/>
                    <a:pt x="20" y="7"/>
                  </a:cubicBezTo>
                  <a:cubicBezTo>
                    <a:pt x="20" y="7"/>
                    <a:pt x="25" y="9"/>
                    <a:pt x="30" y="5"/>
                  </a:cubicBezTo>
                  <a:cubicBezTo>
                    <a:pt x="40" y="46"/>
                    <a:pt x="40" y="46"/>
                    <a:pt x="40" y="46"/>
                  </a:cubicBezTo>
                  <a:cubicBezTo>
                    <a:pt x="47" y="66"/>
                    <a:pt x="47" y="66"/>
                    <a:pt x="47" y="66"/>
                  </a:cubicBezTo>
                  <a:cubicBezTo>
                    <a:pt x="24" y="68"/>
                    <a:pt x="24" y="68"/>
                    <a:pt x="24" y="68"/>
                  </a:cubicBezTo>
                  <a:cubicBezTo>
                    <a:pt x="2" y="66"/>
                    <a:pt x="2" y="66"/>
                    <a:pt x="2" y="66"/>
                  </a:cubicBezTo>
                  <a:cubicBezTo>
                    <a:pt x="0" y="20"/>
                    <a:pt x="0" y="20"/>
                    <a:pt x="0" y="20"/>
                  </a:cubicBezTo>
                  <a:lnTo>
                    <a:pt x="14" y="0"/>
                  </a:lnTo>
                  <a:close/>
                </a:path>
              </a:pathLst>
            </a:custGeom>
            <a:solidFill>
              <a:srgbClr val="F2F2F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7" name="Freeform 26"/>
            <p:cNvSpPr>
              <a:spLocks noChangeArrowheads="1"/>
            </p:cNvSpPr>
            <p:nvPr/>
          </p:nvSpPr>
          <p:spPr bwMode="auto">
            <a:xfrm>
              <a:off x="327025" y="473075"/>
              <a:ext cx="125413" cy="112712"/>
            </a:xfrm>
            <a:custGeom>
              <a:avLst/>
              <a:gdLst>
                <a:gd name="T0" fmla="*/ 0 w 79"/>
                <a:gd name="T1" fmla="*/ 87312 h 71"/>
                <a:gd name="T2" fmla="*/ 125413 w 79"/>
                <a:gd name="T3" fmla="*/ 0 h 71"/>
                <a:gd name="T4" fmla="*/ 0 w 79"/>
                <a:gd name="T5" fmla="*/ 112712 h 71"/>
                <a:gd name="T6" fmla="*/ 0 w 79"/>
                <a:gd name="T7" fmla="*/ 87312 h 71"/>
                <a:gd name="T8" fmla="*/ 0 60000 65536"/>
                <a:gd name="T9" fmla="*/ 0 60000 65536"/>
                <a:gd name="T10" fmla="*/ 0 60000 65536"/>
                <a:gd name="T11" fmla="*/ 0 60000 65536"/>
                <a:gd name="T12" fmla="*/ 0 w 79"/>
                <a:gd name="T13" fmla="*/ 0 h 71"/>
                <a:gd name="T14" fmla="*/ 79 w 79"/>
                <a:gd name="T15" fmla="*/ 71 h 71"/>
              </a:gdLst>
              <a:ahLst/>
              <a:cxnLst>
                <a:cxn ang="T8">
                  <a:pos x="T0" y="T1"/>
                </a:cxn>
                <a:cxn ang="T9">
                  <a:pos x="T2" y="T3"/>
                </a:cxn>
                <a:cxn ang="T10">
                  <a:pos x="T4" y="T5"/>
                </a:cxn>
                <a:cxn ang="T11">
                  <a:pos x="T6" y="T7"/>
                </a:cxn>
              </a:cxnLst>
              <a:rect l="T12" t="T13" r="T14" b="T15"/>
              <a:pathLst>
                <a:path w="79" h="71">
                  <a:moveTo>
                    <a:pt x="0" y="55"/>
                  </a:moveTo>
                  <a:lnTo>
                    <a:pt x="79" y="0"/>
                  </a:lnTo>
                  <a:lnTo>
                    <a:pt x="0" y="71"/>
                  </a:lnTo>
                  <a:lnTo>
                    <a:pt x="0" y="55"/>
                  </a:lnTo>
                  <a:close/>
                </a:path>
              </a:pathLst>
            </a:custGeom>
            <a:solidFill>
              <a:srgbClr val="BABAB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8" name="Freeform 27"/>
            <p:cNvSpPr>
              <a:spLocks noChangeArrowheads="1"/>
            </p:cNvSpPr>
            <p:nvPr/>
          </p:nvSpPr>
          <p:spPr bwMode="auto">
            <a:xfrm>
              <a:off x="503238" y="498475"/>
              <a:ext cx="276225" cy="673100"/>
            </a:xfrm>
            <a:custGeom>
              <a:avLst/>
              <a:gdLst>
                <a:gd name="T0" fmla="*/ 0 w 22"/>
                <a:gd name="T1" fmla="*/ 0 h 54"/>
                <a:gd name="T2" fmla="*/ 100445 w 22"/>
                <a:gd name="T3" fmla="*/ 74789 h 54"/>
                <a:gd name="T4" fmla="*/ 188335 w 22"/>
                <a:gd name="T5" fmla="*/ 361480 h 54"/>
                <a:gd name="T6" fmla="*/ 276225 w 22"/>
                <a:gd name="T7" fmla="*/ 623241 h 54"/>
                <a:gd name="T8" fmla="*/ 75334 w 22"/>
                <a:gd name="T9" fmla="*/ 610776 h 54"/>
                <a:gd name="T10" fmla="*/ 163224 w 22"/>
                <a:gd name="T11" fmla="*/ 548452 h 54"/>
                <a:gd name="T12" fmla="*/ 75334 w 22"/>
                <a:gd name="T13" fmla="*/ 423804 h 54"/>
                <a:gd name="T14" fmla="*/ 100445 w 22"/>
                <a:gd name="T15" fmla="*/ 349015 h 54"/>
                <a:gd name="T16" fmla="*/ 87890 w 22"/>
                <a:gd name="T17" fmla="*/ 99719 h 54"/>
                <a:gd name="T18" fmla="*/ 0 w 22"/>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54"/>
                <a:gd name="T32" fmla="*/ 22 w 2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54">
                  <a:moveTo>
                    <a:pt x="0" y="0"/>
                  </a:moveTo>
                  <a:cubicBezTo>
                    <a:pt x="8" y="6"/>
                    <a:pt x="8" y="6"/>
                    <a:pt x="8" y="6"/>
                  </a:cubicBezTo>
                  <a:cubicBezTo>
                    <a:pt x="15" y="29"/>
                    <a:pt x="15" y="29"/>
                    <a:pt x="15" y="29"/>
                  </a:cubicBezTo>
                  <a:cubicBezTo>
                    <a:pt x="22" y="50"/>
                    <a:pt x="22" y="50"/>
                    <a:pt x="22" y="50"/>
                  </a:cubicBezTo>
                  <a:cubicBezTo>
                    <a:pt x="22" y="50"/>
                    <a:pt x="9" y="54"/>
                    <a:pt x="6" y="49"/>
                  </a:cubicBezTo>
                  <a:cubicBezTo>
                    <a:pt x="6" y="49"/>
                    <a:pt x="14" y="52"/>
                    <a:pt x="13" y="44"/>
                  </a:cubicBezTo>
                  <a:cubicBezTo>
                    <a:pt x="12" y="36"/>
                    <a:pt x="8" y="37"/>
                    <a:pt x="6" y="34"/>
                  </a:cubicBezTo>
                  <a:cubicBezTo>
                    <a:pt x="6" y="34"/>
                    <a:pt x="8" y="34"/>
                    <a:pt x="8" y="28"/>
                  </a:cubicBezTo>
                  <a:cubicBezTo>
                    <a:pt x="8" y="22"/>
                    <a:pt x="7" y="8"/>
                    <a:pt x="7" y="8"/>
                  </a:cubicBezTo>
                  <a:cubicBezTo>
                    <a:pt x="7" y="8"/>
                    <a:pt x="4" y="4"/>
                    <a:pt x="0" y="0"/>
                  </a:cubicBezTo>
                  <a:close/>
                </a:path>
              </a:pathLst>
            </a:custGeom>
            <a:solidFill>
              <a:srgbClr val="BABAB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9" name="Freeform 28"/>
            <p:cNvSpPr>
              <a:spLocks noChangeArrowheads="1"/>
            </p:cNvSpPr>
            <p:nvPr/>
          </p:nvSpPr>
          <p:spPr bwMode="auto">
            <a:xfrm>
              <a:off x="12700" y="398462"/>
              <a:ext cx="365125" cy="1047750"/>
            </a:xfrm>
            <a:custGeom>
              <a:avLst/>
              <a:gdLst>
                <a:gd name="T0" fmla="*/ 151086 w 29"/>
                <a:gd name="T1" fmla="*/ 1047750 h 84"/>
                <a:gd name="T2" fmla="*/ 251810 w 29"/>
                <a:gd name="T3" fmla="*/ 935491 h 84"/>
                <a:gd name="T4" fmla="*/ 339944 w 29"/>
                <a:gd name="T5" fmla="*/ 548821 h 84"/>
                <a:gd name="T6" fmla="*/ 365125 w 29"/>
                <a:gd name="T7" fmla="*/ 0 h 84"/>
                <a:gd name="T8" fmla="*/ 314763 w 29"/>
                <a:gd name="T9" fmla="*/ 49893 h 84"/>
                <a:gd name="T10" fmla="*/ 88134 w 29"/>
                <a:gd name="T11" fmla="*/ 112259 h 84"/>
                <a:gd name="T12" fmla="*/ 0 w 29"/>
                <a:gd name="T13" fmla="*/ 573768 h 84"/>
                <a:gd name="T14" fmla="*/ 37772 w 29"/>
                <a:gd name="T15" fmla="*/ 785813 h 84"/>
                <a:gd name="T16" fmla="*/ 151086 w 29"/>
                <a:gd name="T17" fmla="*/ 104775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84"/>
                <a:gd name="T29" fmla="*/ 29 w 29"/>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84">
                  <a:moveTo>
                    <a:pt x="12" y="84"/>
                  </a:moveTo>
                  <a:cubicBezTo>
                    <a:pt x="12" y="84"/>
                    <a:pt x="13" y="78"/>
                    <a:pt x="20" y="75"/>
                  </a:cubicBezTo>
                  <a:cubicBezTo>
                    <a:pt x="20" y="75"/>
                    <a:pt x="27" y="59"/>
                    <a:pt x="27" y="44"/>
                  </a:cubicBezTo>
                  <a:cubicBezTo>
                    <a:pt x="28" y="28"/>
                    <a:pt x="27" y="4"/>
                    <a:pt x="29" y="0"/>
                  </a:cubicBezTo>
                  <a:cubicBezTo>
                    <a:pt x="29" y="0"/>
                    <a:pt x="27" y="1"/>
                    <a:pt x="25" y="4"/>
                  </a:cubicBezTo>
                  <a:cubicBezTo>
                    <a:pt x="25" y="4"/>
                    <a:pt x="10" y="7"/>
                    <a:pt x="7" y="9"/>
                  </a:cubicBezTo>
                  <a:cubicBezTo>
                    <a:pt x="7" y="9"/>
                    <a:pt x="2" y="22"/>
                    <a:pt x="0" y="46"/>
                  </a:cubicBezTo>
                  <a:cubicBezTo>
                    <a:pt x="0" y="46"/>
                    <a:pt x="2" y="61"/>
                    <a:pt x="3" y="63"/>
                  </a:cubicBezTo>
                  <a:cubicBezTo>
                    <a:pt x="4" y="65"/>
                    <a:pt x="8" y="76"/>
                    <a:pt x="12" y="84"/>
                  </a:cubicBezTo>
                  <a:close/>
                </a:path>
              </a:pathLst>
            </a:custGeom>
            <a:solidFill>
              <a:srgbClr val="12121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0" name="Freeform 29"/>
            <p:cNvSpPr>
              <a:spLocks noChangeArrowheads="1"/>
            </p:cNvSpPr>
            <p:nvPr/>
          </p:nvSpPr>
          <p:spPr bwMode="auto">
            <a:xfrm>
              <a:off x="327025" y="1158875"/>
              <a:ext cx="427038" cy="112712"/>
            </a:xfrm>
            <a:custGeom>
              <a:avLst/>
              <a:gdLst>
                <a:gd name="T0" fmla="*/ 401918 w 34"/>
                <a:gd name="T1" fmla="*/ 0 h 9"/>
                <a:gd name="T2" fmla="*/ 12560 w 34"/>
                <a:gd name="T3" fmla="*/ 50094 h 9"/>
                <a:gd name="T4" fmla="*/ 0 w 34"/>
                <a:gd name="T5" fmla="*/ 62618 h 9"/>
                <a:gd name="T6" fmla="*/ 427038 w 34"/>
                <a:gd name="T7" fmla="*/ 50094 h 9"/>
                <a:gd name="T8" fmla="*/ 401918 w 34"/>
                <a:gd name="T9" fmla="*/ 0 h 9"/>
                <a:gd name="T10" fmla="*/ 0 60000 65536"/>
                <a:gd name="T11" fmla="*/ 0 60000 65536"/>
                <a:gd name="T12" fmla="*/ 0 60000 65536"/>
                <a:gd name="T13" fmla="*/ 0 60000 65536"/>
                <a:gd name="T14" fmla="*/ 0 60000 65536"/>
                <a:gd name="T15" fmla="*/ 0 w 34"/>
                <a:gd name="T16" fmla="*/ 0 h 9"/>
                <a:gd name="T17" fmla="*/ 34 w 34"/>
                <a:gd name="T18" fmla="*/ 9 h 9"/>
              </a:gdLst>
              <a:ahLst/>
              <a:cxnLst>
                <a:cxn ang="T10">
                  <a:pos x="T0" y="T1"/>
                </a:cxn>
                <a:cxn ang="T11">
                  <a:pos x="T2" y="T3"/>
                </a:cxn>
                <a:cxn ang="T12">
                  <a:pos x="T4" y="T5"/>
                </a:cxn>
                <a:cxn ang="T13">
                  <a:pos x="T6" y="T7"/>
                </a:cxn>
                <a:cxn ang="T14">
                  <a:pos x="T8" y="T9"/>
                </a:cxn>
              </a:cxnLst>
              <a:rect l="T15" t="T16" r="T17" b="T18"/>
              <a:pathLst>
                <a:path w="34" h="9">
                  <a:moveTo>
                    <a:pt x="32" y="0"/>
                  </a:moveTo>
                  <a:cubicBezTo>
                    <a:pt x="21" y="5"/>
                    <a:pt x="7" y="4"/>
                    <a:pt x="1" y="4"/>
                  </a:cubicBezTo>
                  <a:cubicBezTo>
                    <a:pt x="1" y="4"/>
                    <a:pt x="0" y="5"/>
                    <a:pt x="0" y="5"/>
                  </a:cubicBezTo>
                  <a:cubicBezTo>
                    <a:pt x="0" y="5"/>
                    <a:pt x="20" y="9"/>
                    <a:pt x="34" y="4"/>
                  </a:cubicBezTo>
                  <a:lnTo>
                    <a:pt x="32" y="0"/>
                  </a:ln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1" name="Freeform 30"/>
            <p:cNvSpPr>
              <a:spLocks noChangeArrowheads="1"/>
            </p:cNvSpPr>
            <p:nvPr/>
          </p:nvSpPr>
          <p:spPr bwMode="auto">
            <a:xfrm>
              <a:off x="238125" y="498475"/>
              <a:ext cx="127000" cy="573087"/>
            </a:xfrm>
            <a:custGeom>
              <a:avLst/>
              <a:gdLst>
                <a:gd name="T0" fmla="*/ 101600 w 10"/>
                <a:gd name="T1" fmla="*/ 573087 h 46"/>
                <a:gd name="T2" fmla="*/ 114300 w 10"/>
                <a:gd name="T3" fmla="*/ 448503 h 46"/>
                <a:gd name="T4" fmla="*/ 127000 w 10"/>
                <a:gd name="T5" fmla="*/ 423586 h 46"/>
                <a:gd name="T6" fmla="*/ 12700 w 10"/>
                <a:gd name="T7" fmla="*/ 62292 h 46"/>
                <a:gd name="T8" fmla="*/ 50800 w 10"/>
                <a:gd name="T9" fmla="*/ 49834 h 46"/>
                <a:gd name="T10" fmla="*/ 12700 w 10"/>
                <a:gd name="T11" fmla="*/ 0 h 46"/>
                <a:gd name="T12" fmla="*/ 38100 w 10"/>
                <a:gd name="T13" fmla="*/ 49834 h 46"/>
                <a:gd name="T14" fmla="*/ 0 w 10"/>
                <a:gd name="T15" fmla="*/ 62292 h 46"/>
                <a:gd name="T16" fmla="*/ 101600 w 10"/>
                <a:gd name="T17" fmla="*/ 573087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46"/>
                <a:gd name="T29" fmla="*/ 10 w 10"/>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46">
                  <a:moveTo>
                    <a:pt x="8" y="46"/>
                  </a:moveTo>
                  <a:cubicBezTo>
                    <a:pt x="9" y="43"/>
                    <a:pt x="9" y="39"/>
                    <a:pt x="9" y="36"/>
                  </a:cubicBezTo>
                  <a:cubicBezTo>
                    <a:pt x="10" y="35"/>
                    <a:pt x="10" y="34"/>
                    <a:pt x="10" y="34"/>
                  </a:cubicBezTo>
                  <a:cubicBezTo>
                    <a:pt x="6" y="23"/>
                    <a:pt x="1" y="5"/>
                    <a:pt x="1" y="5"/>
                  </a:cubicBezTo>
                  <a:cubicBezTo>
                    <a:pt x="4" y="4"/>
                    <a:pt x="4" y="4"/>
                    <a:pt x="4" y="4"/>
                  </a:cubicBezTo>
                  <a:cubicBezTo>
                    <a:pt x="3" y="2"/>
                    <a:pt x="1" y="0"/>
                    <a:pt x="1" y="0"/>
                  </a:cubicBezTo>
                  <a:cubicBezTo>
                    <a:pt x="3" y="4"/>
                    <a:pt x="3" y="4"/>
                    <a:pt x="3" y="4"/>
                  </a:cubicBezTo>
                  <a:cubicBezTo>
                    <a:pt x="1" y="4"/>
                    <a:pt x="0" y="5"/>
                    <a:pt x="0" y="5"/>
                  </a:cubicBezTo>
                  <a:cubicBezTo>
                    <a:pt x="4" y="22"/>
                    <a:pt x="7" y="38"/>
                    <a:pt x="8" y="46"/>
                  </a:cubicBez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6" name="Freeform 31"/>
            <p:cNvSpPr>
              <a:spLocks noChangeArrowheads="1"/>
            </p:cNvSpPr>
            <p:nvPr/>
          </p:nvSpPr>
          <p:spPr bwMode="auto">
            <a:xfrm>
              <a:off x="250825" y="773112"/>
              <a:ext cx="1" cy="61912"/>
            </a:xfrm>
            <a:custGeom>
              <a:avLst/>
              <a:gdLst>
                <a:gd name="T0" fmla="*/ 0 w 1"/>
                <a:gd name="T1" fmla="*/ 12382 h 5"/>
                <a:gd name="T2" fmla="*/ 0 w 1"/>
                <a:gd name="T3" fmla="*/ 61912 h 5"/>
                <a:gd name="T4" fmla="*/ 0 w 1"/>
                <a:gd name="T5" fmla="*/ 24765 h 5"/>
                <a:gd name="T6" fmla="*/ 0 w 1"/>
                <a:gd name="T7" fmla="*/ 12382 h 5"/>
                <a:gd name="T8" fmla="*/ 0 60000 65536"/>
                <a:gd name="T9" fmla="*/ 0 60000 65536"/>
                <a:gd name="T10" fmla="*/ 0 60000 65536"/>
                <a:gd name="T11" fmla="*/ 0 60000 65536"/>
                <a:gd name="T12" fmla="*/ 0 w 1"/>
                <a:gd name="T13" fmla="*/ 0 h 5"/>
                <a:gd name="T14" fmla="*/ 1 w 1"/>
                <a:gd name="T15" fmla="*/ 5 h 5"/>
              </a:gdLst>
              <a:ahLst/>
              <a:cxnLst>
                <a:cxn ang="T8">
                  <a:pos x="T0" y="T1"/>
                </a:cxn>
                <a:cxn ang="T9">
                  <a:pos x="T2" y="T3"/>
                </a:cxn>
                <a:cxn ang="T10">
                  <a:pos x="T4" y="T5"/>
                </a:cxn>
                <a:cxn ang="T11">
                  <a:pos x="T6" y="T7"/>
                </a:cxn>
              </a:cxnLst>
              <a:rect l="T12" t="T13" r="T14" b="T15"/>
              <a:pathLst>
                <a:path w="1" h="5">
                  <a:moveTo>
                    <a:pt x="0" y="1"/>
                  </a:moveTo>
                  <a:cubicBezTo>
                    <a:pt x="0" y="0"/>
                    <a:pt x="0" y="1"/>
                    <a:pt x="0" y="5"/>
                  </a:cubicBezTo>
                  <a:cubicBezTo>
                    <a:pt x="0" y="4"/>
                    <a:pt x="0" y="3"/>
                    <a:pt x="0" y="2"/>
                  </a:cubicBezTo>
                  <a:cubicBezTo>
                    <a:pt x="0" y="1"/>
                    <a:pt x="0" y="1"/>
                    <a:pt x="0" y="1"/>
                  </a:cubicBez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9" name="Freeform 32"/>
            <p:cNvSpPr>
              <a:spLocks noChangeArrowheads="1"/>
            </p:cNvSpPr>
            <p:nvPr/>
          </p:nvSpPr>
          <p:spPr bwMode="auto">
            <a:xfrm>
              <a:off x="50800" y="573087"/>
              <a:ext cx="238125" cy="760412"/>
            </a:xfrm>
            <a:custGeom>
              <a:avLst/>
              <a:gdLst>
                <a:gd name="T0" fmla="*/ 238125 w 19"/>
                <a:gd name="T1" fmla="*/ 710549 h 61"/>
                <a:gd name="T2" fmla="*/ 213059 w 19"/>
                <a:gd name="T3" fmla="*/ 548494 h 61"/>
                <a:gd name="T4" fmla="*/ 200526 w 19"/>
                <a:gd name="T5" fmla="*/ 261781 h 61"/>
                <a:gd name="T6" fmla="*/ 175461 w 19"/>
                <a:gd name="T7" fmla="*/ 473699 h 61"/>
                <a:gd name="T8" fmla="*/ 162928 w 19"/>
                <a:gd name="T9" fmla="*/ 211918 h 61"/>
                <a:gd name="T10" fmla="*/ 162928 w 19"/>
                <a:gd name="T11" fmla="*/ 548494 h 61"/>
                <a:gd name="T12" fmla="*/ 100263 w 19"/>
                <a:gd name="T13" fmla="*/ 336576 h 61"/>
                <a:gd name="T14" fmla="*/ 75197 w 19"/>
                <a:gd name="T15" fmla="*/ 0 h 61"/>
                <a:gd name="T16" fmla="*/ 75197 w 19"/>
                <a:gd name="T17" fmla="*/ 311644 h 61"/>
                <a:gd name="T18" fmla="*/ 0 w 19"/>
                <a:gd name="T19" fmla="*/ 236850 h 61"/>
                <a:gd name="T20" fmla="*/ 75197 w 19"/>
                <a:gd name="T21" fmla="*/ 349042 h 61"/>
                <a:gd name="T22" fmla="*/ 50132 w 19"/>
                <a:gd name="T23" fmla="*/ 373973 h 61"/>
                <a:gd name="T24" fmla="*/ 75197 w 19"/>
                <a:gd name="T25" fmla="*/ 398905 h 61"/>
                <a:gd name="T26" fmla="*/ 12533 w 19"/>
                <a:gd name="T27" fmla="*/ 436302 h 61"/>
                <a:gd name="T28" fmla="*/ 87730 w 19"/>
                <a:gd name="T29" fmla="*/ 436302 h 61"/>
                <a:gd name="T30" fmla="*/ 25066 w 19"/>
                <a:gd name="T31" fmla="*/ 461234 h 61"/>
                <a:gd name="T32" fmla="*/ 112796 w 19"/>
                <a:gd name="T33" fmla="*/ 511097 h 61"/>
                <a:gd name="T34" fmla="*/ 213059 w 19"/>
                <a:gd name="T35" fmla="*/ 760412 h 61"/>
                <a:gd name="T36" fmla="*/ 238125 w 19"/>
                <a:gd name="T37" fmla="*/ 710549 h 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61"/>
                <a:gd name="T59" fmla="*/ 19 w 19"/>
                <a:gd name="T60" fmla="*/ 61 h 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61">
                  <a:moveTo>
                    <a:pt x="19" y="57"/>
                  </a:moveTo>
                  <a:cubicBezTo>
                    <a:pt x="17" y="52"/>
                    <a:pt x="17" y="44"/>
                    <a:pt x="17" y="44"/>
                  </a:cubicBezTo>
                  <a:cubicBezTo>
                    <a:pt x="17" y="37"/>
                    <a:pt x="16" y="27"/>
                    <a:pt x="16" y="21"/>
                  </a:cubicBezTo>
                  <a:cubicBezTo>
                    <a:pt x="16" y="28"/>
                    <a:pt x="14" y="38"/>
                    <a:pt x="14" y="38"/>
                  </a:cubicBezTo>
                  <a:cubicBezTo>
                    <a:pt x="14" y="32"/>
                    <a:pt x="13" y="17"/>
                    <a:pt x="13" y="17"/>
                  </a:cubicBezTo>
                  <a:cubicBezTo>
                    <a:pt x="13" y="17"/>
                    <a:pt x="13" y="44"/>
                    <a:pt x="13" y="44"/>
                  </a:cubicBezTo>
                  <a:cubicBezTo>
                    <a:pt x="9" y="40"/>
                    <a:pt x="8" y="27"/>
                    <a:pt x="8" y="27"/>
                  </a:cubicBezTo>
                  <a:cubicBezTo>
                    <a:pt x="9" y="19"/>
                    <a:pt x="6" y="0"/>
                    <a:pt x="6" y="0"/>
                  </a:cubicBezTo>
                  <a:cubicBezTo>
                    <a:pt x="6" y="0"/>
                    <a:pt x="8" y="23"/>
                    <a:pt x="6" y="25"/>
                  </a:cubicBezTo>
                  <a:cubicBezTo>
                    <a:pt x="3" y="27"/>
                    <a:pt x="0" y="19"/>
                    <a:pt x="0" y="19"/>
                  </a:cubicBezTo>
                  <a:cubicBezTo>
                    <a:pt x="1" y="25"/>
                    <a:pt x="5" y="28"/>
                    <a:pt x="6" y="28"/>
                  </a:cubicBezTo>
                  <a:cubicBezTo>
                    <a:pt x="5" y="28"/>
                    <a:pt x="4" y="30"/>
                    <a:pt x="4" y="30"/>
                  </a:cubicBezTo>
                  <a:cubicBezTo>
                    <a:pt x="6" y="30"/>
                    <a:pt x="6" y="32"/>
                    <a:pt x="6" y="32"/>
                  </a:cubicBezTo>
                  <a:cubicBezTo>
                    <a:pt x="5" y="32"/>
                    <a:pt x="1" y="35"/>
                    <a:pt x="1" y="35"/>
                  </a:cubicBezTo>
                  <a:cubicBezTo>
                    <a:pt x="4" y="34"/>
                    <a:pt x="7" y="35"/>
                    <a:pt x="7" y="35"/>
                  </a:cubicBezTo>
                  <a:cubicBezTo>
                    <a:pt x="5" y="35"/>
                    <a:pt x="2" y="37"/>
                    <a:pt x="2" y="37"/>
                  </a:cubicBezTo>
                  <a:cubicBezTo>
                    <a:pt x="6" y="36"/>
                    <a:pt x="8" y="40"/>
                    <a:pt x="9" y="41"/>
                  </a:cubicBezTo>
                  <a:cubicBezTo>
                    <a:pt x="9" y="42"/>
                    <a:pt x="14" y="54"/>
                    <a:pt x="17" y="61"/>
                  </a:cubicBezTo>
                  <a:cubicBezTo>
                    <a:pt x="17" y="61"/>
                    <a:pt x="18" y="59"/>
                    <a:pt x="19" y="57"/>
                  </a:cubicBez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90" name="Freeform 33"/>
            <p:cNvSpPr>
              <a:spLocks noChangeArrowheads="1"/>
            </p:cNvSpPr>
            <p:nvPr/>
          </p:nvSpPr>
          <p:spPr bwMode="auto">
            <a:xfrm>
              <a:off x="577850" y="423862"/>
              <a:ext cx="993775" cy="1122362"/>
            </a:xfrm>
            <a:custGeom>
              <a:avLst/>
              <a:gdLst>
                <a:gd name="T0" fmla="*/ 0 w 79"/>
                <a:gd name="T1" fmla="*/ 24941 h 90"/>
                <a:gd name="T2" fmla="*/ 25159 w 79"/>
                <a:gd name="T3" fmla="*/ 461415 h 90"/>
                <a:gd name="T4" fmla="*/ 352224 w 79"/>
                <a:gd name="T5" fmla="*/ 1122362 h 90"/>
                <a:gd name="T6" fmla="*/ 415121 w 79"/>
                <a:gd name="T7" fmla="*/ 1072479 h 90"/>
                <a:gd name="T8" fmla="*/ 327065 w 79"/>
                <a:gd name="T9" fmla="*/ 523769 h 90"/>
                <a:gd name="T10" fmla="*/ 301906 w 79"/>
                <a:gd name="T11" fmla="*/ 311767 h 90"/>
                <a:gd name="T12" fmla="*/ 478018 w 79"/>
                <a:gd name="T13" fmla="*/ 324238 h 90"/>
                <a:gd name="T14" fmla="*/ 515757 w 79"/>
                <a:gd name="T15" fmla="*/ 349179 h 90"/>
                <a:gd name="T16" fmla="*/ 704448 w 79"/>
                <a:gd name="T17" fmla="*/ 311767 h 90"/>
                <a:gd name="T18" fmla="*/ 981196 w 79"/>
                <a:gd name="T19" fmla="*/ 274355 h 90"/>
                <a:gd name="T20" fmla="*/ 943457 w 79"/>
                <a:gd name="T21" fmla="*/ 124707 h 90"/>
                <a:gd name="T22" fmla="*/ 540916 w 79"/>
                <a:gd name="T23" fmla="*/ 149648 h 90"/>
                <a:gd name="T24" fmla="*/ 402542 w 79"/>
                <a:gd name="T25" fmla="*/ 137178 h 90"/>
                <a:gd name="T26" fmla="*/ 339645 w 79"/>
                <a:gd name="T27" fmla="*/ 137178 h 90"/>
                <a:gd name="T28" fmla="*/ 314486 w 79"/>
                <a:gd name="T29" fmla="*/ 99766 h 90"/>
                <a:gd name="T30" fmla="*/ 276747 w 79"/>
                <a:gd name="T31" fmla="*/ 99766 h 90"/>
                <a:gd name="T32" fmla="*/ 251589 w 79"/>
                <a:gd name="T33" fmla="*/ 24941 h 90"/>
                <a:gd name="T34" fmla="*/ 113215 w 79"/>
                <a:gd name="T35" fmla="*/ 12471 h 90"/>
                <a:gd name="T36" fmla="*/ 37738 w 79"/>
                <a:gd name="T37" fmla="*/ 0 h 90"/>
                <a:gd name="T38" fmla="*/ 0 w 79"/>
                <a:gd name="T39" fmla="*/ 24941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
                <a:gd name="T61" fmla="*/ 0 h 90"/>
                <a:gd name="T62" fmla="*/ 79 w 79"/>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 h="90">
                  <a:moveTo>
                    <a:pt x="0" y="2"/>
                  </a:moveTo>
                  <a:cubicBezTo>
                    <a:pt x="0" y="2"/>
                    <a:pt x="0" y="25"/>
                    <a:pt x="2" y="37"/>
                  </a:cubicBezTo>
                  <a:cubicBezTo>
                    <a:pt x="2" y="37"/>
                    <a:pt x="14" y="82"/>
                    <a:pt x="28" y="90"/>
                  </a:cubicBezTo>
                  <a:cubicBezTo>
                    <a:pt x="28" y="90"/>
                    <a:pt x="33" y="87"/>
                    <a:pt x="33" y="86"/>
                  </a:cubicBezTo>
                  <a:cubicBezTo>
                    <a:pt x="34" y="84"/>
                    <a:pt x="27" y="45"/>
                    <a:pt x="26" y="42"/>
                  </a:cubicBezTo>
                  <a:cubicBezTo>
                    <a:pt x="25" y="39"/>
                    <a:pt x="24" y="25"/>
                    <a:pt x="24" y="25"/>
                  </a:cubicBezTo>
                  <a:cubicBezTo>
                    <a:pt x="24" y="25"/>
                    <a:pt x="36" y="26"/>
                    <a:pt x="38" y="26"/>
                  </a:cubicBezTo>
                  <a:cubicBezTo>
                    <a:pt x="38" y="26"/>
                    <a:pt x="38" y="29"/>
                    <a:pt x="41" y="28"/>
                  </a:cubicBezTo>
                  <a:cubicBezTo>
                    <a:pt x="44" y="28"/>
                    <a:pt x="55" y="26"/>
                    <a:pt x="56" y="25"/>
                  </a:cubicBezTo>
                  <a:cubicBezTo>
                    <a:pt x="58" y="25"/>
                    <a:pt x="77" y="22"/>
                    <a:pt x="78" y="22"/>
                  </a:cubicBezTo>
                  <a:cubicBezTo>
                    <a:pt x="79" y="21"/>
                    <a:pt x="76" y="11"/>
                    <a:pt x="75" y="10"/>
                  </a:cubicBezTo>
                  <a:cubicBezTo>
                    <a:pt x="75" y="9"/>
                    <a:pt x="49" y="11"/>
                    <a:pt x="43" y="12"/>
                  </a:cubicBezTo>
                  <a:cubicBezTo>
                    <a:pt x="43" y="12"/>
                    <a:pt x="33" y="11"/>
                    <a:pt x="32" y="11"/>
                  </a:cubicBezTo>
                  <a:cubicBezTo>
                    <a:pt x="31" y="10"/>
                    <a:pt x="27" y="11"/>
                    <a:pt x="27" y="11"/>
                  </a:cubicBezTo>
                  <a:cubicBezTo>
                    <a:pt x="27" y="11"/>
                    <a:pt x="26" y="8"/>
                    <a:pt x="25" y="8"/>
                  </a:cubicBezTo>
                  <a:cubicBezTo>
                    <a:pt x="25" y="8"/>
                    <a:pt x="22" y="8"/>
                    <a:pt x="22" y="8"/>
                  </a:cubicBezTo>
                  <a:cubicBezTo>
                    <a:pt x="22" y="8"/>
                    <a:pt x="23" y="4"/>
                    <a:pt x="20" y="2"/>
                  </a:cubicBezTo>
                  <a:cubicBezTo>
                    <a:pt x="16" y="1"/>
                    <a:pt x="11" y="2"/>
                    <a:pt x="9" y="1"/>
                  </a:cubicBezTo>
                  <a:cubicBezTo>
                    <a:pt x="7" y="0"/>
                    <a:pt x="3" y="0"/>
                    <a:pt x="3" y="0"/>
                  </a:cubicBezTo>
                  <a:lnTo>
                    <a:pt x="0" y="2"/>
                  </a:ln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91" name="Freeform 34"/>
            <p:cNvSpPr>
              <a:spLocks noChangeArrowheads="1"/>
            </p:cNvSpPr>
            <p:nvPr/>
          </p:nvSpPr>
          <p:spPr bwMode="auto">
            <a:xfrm>
              <a:off x="577850" y="436562"/>
              <a:ext cx="955675" cy="1035050"/>
            </a:xfrm>
            <a:custGeom>
              <a:avLst/>
              <a:gdLst>
                <a:gd name="T0" fmla="*/ 930526 w 76"/>
                <a:gd name="T1" fmla="*/ 124705 h 83"/>
                <a:gd name="T2" fmla="*/ 565860 w 76"/>
                <a:gd name="T3" fmla="*/ 162116 h 83"/>
                <a:gd name="T4" fmla="*/ 389815 w 76"/>
                <a:gd name="T5" fmla="*/ 261880 h 83"/>
                <a:gd name="T6" fmla="*/ 490412 w 76"/>
                <a:gd name="T7" fmla="*/ 162116 h 83"/>
                <a:gd name="T8" fmla="*/ 364665 w 76"/>
                <a:gd name="T9" fmla="*/ 261880 h 83"/>
                <a:gd name="T10" fmla="*/ 440113 w 76"/>
                <a:gd name="T11" fmla="*/ 162116 h 83"/>
                <a:gd name="T12" fmla="*/ 326941 w 76"/>
                <a:gd name="T13" fmla="*/ 249410 h 83"/>
                <a:gd name="T14" fmla="*/ 352091 w 76"/>
                <a:gd name="T15" fmla="*/ 162116 h 83"/>
                <a:gd name="T16" fmla="*/ 364665 w 76"/>
                <a:gd name="T17" fmla="*/ 149646 h 83"/>
                <a:gd name="T18" fmla="*/ 339516 w 76"/>
                <a:gd name="T19" fmla="*/ 149646 h 83"/>
                <a:gd name="T20" fmla="*/ 301792 w 76"/>
                <a:gd name="T21" fmla="*/ 224469 h 83"/>
                <a:gd name="T22" fmla="*/ 314367 w 76"/>
                <a:gd name="T23" fmla="*/ 137175 h 83"/>
                <a:gd name="T24" fmla="*/ 276643 w 76"/>
                <a:gd name="T25" fmla="*/ 187057 h 83"/>
                <a:gd name="T26" fmla="*/ 276643 w 76"/>
                <a:gd name="T27" fmla="*/ 187057 h 83"/>
                <a:gd name="T28" fmla="*/ 264068 w 76"/>
                <a:gd name="T29" fmla="*/ 24941 h 83"/>
                <a:gd name="T30" fmla="*/ 251493 w 76"/>
                <a:gd name="T31" fmla="*/ 12470 h 83"/>
                <a:gd name="T32" fmla="*/ 188620 w 76"/>
                <a:gd name="T33" fmla="*/ 12470 h 83"/>
                <a:gd name="T34" fmla="*/ 188620 w 76"/>
                <a:gd name="T35" fmla="*/ 12470 h 83"/>
                <a:gd name="T36" fmla="*/ 113172 w 76"/>
                <a:gd name="T37" fmla="*/ 12470 h 83"/>
                <a:gd name="T38" fmla="*/ 163471 w 76"/>
                <a:gd name="T39" fmla="*/ 49882 h 83"/>
                <a:gd name="T40" fmla="*/ 12575 w 76"/>
                <a:gd name="T41" fmla="*/ 0 h 83"/>
                <a:gd name="T42" fmla="*/ 0 w 76"/>
                <a:gd name="T43" fmla="*/ 12470 h 83"/>
                <a:gd name="T44" fmla="*/ 0 w 76"/>
                <a:gd name="T45" fmla="*/ 24941 h 83"/>
                <a:gd name="T46" fmla="*/ 62873 w 76"/>
                <a:gd name="T47" fmla="*/ 74823 h 83"/>
                <a:gd name="T48" fmla="*/ 25149 w 76"/>
                <a:gd name="T49" fmla="*/ 274351 h 83"/>
                <a:gd name="T50" fmla="*/ 12575 w 76"/>
                <a:gd name="T51" fmla="*/ 411526 h 83"/>
                <a:gd name="T52" fmla="*/ 25149 w 76"/>
                <a:gd name="T53" fmla="*/ 448937 h 83"/>
                <a:gd name="T54" fmla="*/ 37724 w 76"/>
                <a:gd name="T55" fmla="*/ 511290 h 83"/>
                <a:gd name="T56" fmla="*/ 75448 w 76"/>
                <a:gd name="T57" fmla="*/ 286821 h 83"/>
                <a:gd name="T58" fmla="*/ 100597 w 76"/>
                <a:gd name="T59" fmla="*/ 87293 h 83"/>
                <a:gd name="T60" fmla="*/ 88023 w 76"/>
                <a:gd name="T61" fmla="*/ 299292 h 83"/>
                <a:gd name="T62" fmla="*/ 100597 w 76"/>
                <a:gd name="T63" fmla="*/ 523760 h 83"/>
                <a:gd name="T64" fmla="*/ 264068 w 76"/>
                <a:gd name="T65" fmla="*/ 922816 h 83"/>
                <a:gd name="T66" fmla="*/ 352091 w 76"/>
                <a:gd name="T67" fmla="*/ 1035050 h 83"/>
                <a:gd name="T68" fmla="*/ 314367 w 76"/>
                <a:gd name="T69" fmla="*/ 635995 h 83"/>
                <a:gd name="T70" fmla="*/ 289217 w 76"/>
                <a:gd name="T71" fmla="*/ 286821 h 83"/>
                <a:gd name="T72" fmla="*/ 414964 w 76"/>
                <a:gd name="T73" fmla="*/ 274351 h 83"/>
                <a:gd name="T74" fmla="*/ 540711 w 76"/>
                <a:gd name="T75" fmla="*/ 261880 h 83"/>
                <a:gd name="T76" fmla="*/ 515562 w 76"/>
                <a:gd name="T77" fmla="*/ 286821 h 83"/>
                <a:gd name="T78" fmla="*/ 653883 w 76"/>
                <a:gd name="T79" fmla="*/ 274351 h 83"/>
                <a:gd name="T80" fmla="*/ 955675 w 76"/>
                <a:gd name="T81" fmla="*/ 236939 h 83"/>
                <a:gd name="T82" fmla="*/ 930526 w 76"/>
                <a:gd name="T83" fmla="*/ 124705 h 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6"/>
                <a:gd name="T127" fmla="*/ 0 h 83"/>
                <a:gd name="T128" fmla="*/ 76 w 76"/>
                <a:gd name="T129" fmla="*/ 83 h 8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6" h="83">
                  <a:moveTo>
                    <a:pt x="74" y="10"/>
                  </a:moveTo>
                  <a:cubicBezTo>
                    <a:pt x="72" y="9"/>
                    <a:pt x="45" y="13"/>
                    <a:pt x="45" y="13"/>
                  </a:cubicBezTo>
                  <a:cubicBezTo>
                    <a:pt x="45" y="13"/>
                    <a:pt x="35" y="21"/>
                    <a:pt x="31" y="21"/>
                  </a:cubicBezTo>
                  <a:cubicBezTo>
                    <a:pt x="31" y="21"/>
                    <a:pt x="41" y="16"/>
                    <a:pt x="39" y="13"/>
                  </a:cubicBezTo>
                  <a:cubicBezTo>
                    <a:pt x="37" y="10"/>
                    <a:pt x="29" y="21"/>
                    <a:pt x="29" y="21"/>
                  </a:cubicBezTo>
                  <a:cubicBezTo>
                    <a:pt x="29" y="21"/>
                    <a:pt x="31" y="15"/>
                    <a:pt x="35" y="13"/>
                  </a:cubicBezTo>
                  <a:cubicBezTo>
                    <a:pt x="35" y="13"/>
                    <a:pt x="30" y="11"/>
                    <a:pt x="26" y="20"/>
                  </a:cubicBezTo>
                  <a:cubicBezTo>
                    <a:pt x="26" y="20"/>
                    <a:pt x="27" y="15"/>
                    <a:pt x="28" y="13"/>
                  </a:cubicBezTo>
                  <a:cubicBezTo>
                    <a:pt x="29" y="13"/>
                    <a:pt x="29" y="12"/>
                    <a:pt x="29" y="12"/>
                  </a:cubicBezTo>
                  <a:cubicBezTo>
                    <a:pt x="31" y="11"/>
                    <a:pt x="28" y="11"/>
                    <a:pt x="27" y="12"/>
                  </a:cubicBezTo>
                  <a:cubicBezTo>
                    <a:pt x="25" y="13"/>
                    <a:pt x="24" y="18"/>
                    <a:pt x="24" y="18"/>
                  </a:cubicBezTo>
                  <a:cubicBezTo>
                    <a:pt x="24" y="18"/>
                    <a:pt x="22" y="12"/>
                    <a:pt x="25" y="11"/>
                  </a:cubicBezTo>
                  <a:cubicBezTo>
                    <a:pt x="25" y="11"/>
                    <a:pt x="21" y="9"/>
                    <a:pt x="22" y="15"/>
                  </a:cubicBezTo>
                  <a:cubicBezTo>
                    <a:pt x="22" y="15"/>
                    <a:pt x="22" y="15"/>
                    <a:pt x="22" y="15"/>
                  </a:cubicBezTo>
                  <a:cubicBezTo>
                    <a:pt x="22" y="21"/>
                    <a:pt x="16" y="6"/>
                    <a:pt x="21" y="2"/>
                  </a:cubicBezTo>
                  <a:cubicBezTo>
                    <a:pt x="20" y="2"/>
                    <a:pt x="20" y="1"/>
                    <a:pt x="20" y="1"/>
                  </a:cubicBezTo>
                  <a:cubicBezTo>
                    <a:pt x="18" y="1"/>
                    <a:pt x="17" y="1"/>
                    <a:pt x="15" y="1"/>
                  </a:cubicBezTo>
                  <a:cubicBezTo>
                    <a:pt x="15" y="1"/>
                    <a:pt x="15" y="1"/>
                    <a:pt x="15" y="1"/>
                  </a:cubicBezTo>
                  <a:cubicBezTo>
                    <a:pt x="15" y="1"/>
                    <a:pt x="9" y="1"/>
                    <a:pt x="9" y="1"/>
                  </a:cubicBezTo>
                  <a:cubicBezTo>
                    <a:pt x="10" y="1"/>
                    <a:pt x="11" y="4"/>
                    <a:pt x="13" y="4"/>
                  </a:cubicBezTo>
                  <a:cubicBezTo>
                    <a:pt x="13" y="4"/>
                    <a:pt x="5" y="4"/>
                    <a:pt x="1" y="0"/>
                  </a:cubicBezTo>
                  <a:cubicBezTo>
                    <a:pt x="0" y="1"/>
                    <a:pt x="0" y="1"/>
                    <a:pt x="0" y="1"/>
                  </a:cubicBezTo>
                  <a:cubicBezTo>
                    <a:pt x="0" y="1"/>
                    <a:pt x="0" y="1"/>
                    <a:pt x="0" y="2"/>
                  </a:cubicBezTo>
                  <a:cubicBezTo>
                    <a:pt x="2" y="4"/>
                    <a:pt x="4" y="6"/>
                    <a:pt x="5" y="6"/>
                  </a:cubicBezTo>
                  <a:cubicBezTo>
                    <a:pt x="7" y="7"/>
                    <a:pt x="2" y="11"/>
                    <a:pt x="2" y="22"/>
                  </a:cubicBezTo>
                  <a:cubicBezTo>
                    <a:pt x="2" y="26"/>
                    <a:pt x="2" y="30"/>
                    <a:pt x="1" y="33"/>
                  </a:cubicBezTo>
                  <a:cubicBezTo>
                    <a:pt x="1" y="34"/>
                    <a:pt x="2" y="35"/>
                    <a:pt x="2" y="36"/>
                  </a:cubicBezTo>
                  <a:cubicBezTo>
                    <a:pt x="2" y="36"/>
                    <a:pt x="2" y="38"/>
                    <a:pt x="3" y="41"/>
                  </a:cubicBezTo>
                  <a:cubicBezTo>
                    <a:pt x="6" y="23"/>
                    <a:pt x="6" y="23"/>
                    <a:pt x="6" y="23"/>
                  </a:cubicBezTo>
                  <a:cubicBezTo>
                    <a:pt x="8" y="7"/>
                    <a:pt x="8" y="7"/>
                    <a:pt x="8" y="7"/>
                  </a:cubicBezTo>
                  <a:cubicBezTo>
                    <a:pt x="7" y="24"/>
                    <a:pt x="7" y="24"/>
                    <a:pt x="7" y="24"/>
                  </a:cubicBezTo>
                  <a:cubicBezTo>
                    <a:pt x="7" y="24"/>
                    <a:pt x="6" y="42"/>
                    <a:pt x="8" y="42"/>
                  </a:cubicBezTo>
                  <a:cubicBezTo>
                    <a:pt x="10" y="43"/>
                    <a:pt x="20" y="74"/>
                    <a:pt x="21" y="74"/>
                  </a:cubicBezTo>
                  <a:cubicBezTo>
                    <a:pt x="22" y="75"/>
                    <a:pt x="28" y="83"/>
                    <a:pt x="28" y="83"/>
                  </a:cubicBezTo>
                  <a:cubicBezTo>
                    <a:pt x="28" y="83"/>
                    <a:pt x="25" y="54"/>
                    <a:pt x="25" y="51"/>
                  </a:cubicBezTo>
                  <a:cubicBezTo>
                    <a:pt x="25" y="49"/>
                    <a:pt x="23" y="23"/>
                    <a:pt x="23" y="23"/>
                  </a:cubicBezTo>
                  <a:cubicBezTo>
                    <a:pt x="23" y="23"/>
                    <a:pt x="32" y="23"/>
                    <a:pt x="33" y="22"/>
                  </a:cubicBezTo>
                  <a:cubicBezTo>
                    <a:pt x="35" y="22"/>
                    <a:pt x="41" y="21"/>
                    <a:pt x="43" y="21"/>
                  </a:cubicBezTo>
                  <a:cubicBezTo>
                    <a:pt x="43" y="21"/>
                    <a:pt x="40" y="22"/>
                    <a:pt x="41" y="23"/>
                  </a:cubicBezTo>
                  <a:cubicBezTo>
                    <a:pt x="42" y="25"/>
                    <a:pt x="49" y="23"/>
                    <a:pt x="52" y="22"/>
                  </a:cubicBezTo>
                  <a:cubicBezTo>
                    <a:pt x="54" y="22"/>
                    <a:pt x="76" y="19"/>
                    <a:pt x="76" y="19"/>
                  </a:cubicBezTo>
                  <a:cubicBezTo>
                    <a:pt x="76" y="19"/>
                    <a:pt x="76" y="11"/>
                    <a:pt x="74" y="10"/>
                  </a:cubicBezTo>
                  <a:close/>
                </a:path>
              </a:pathLst>
            </a:custGeom>
            <a:solidFill>
              <a:srgbClr val="12121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92" name="Freeform 35"/>
            <p:cNvSpPr>
              <a:spLocks noChangeArrowheads="1"/>
            </p:cNvSpPr>
            <p:nvPr/>
          </p:nvSpPr>
          <p:spPr bwMode="auto">
            <a:xfrm>
              <a:off x="377825" y="447675"/>
              <a:ext cx="163513" cy="674687"/>
            </a:xfrm>
            <a:custGeom>
              <a:avLst/>
              <a:gdLst>
                <a:gd name="T0" fmla="*/ 0 w 13"/>
                <a:gd name="T1" fmla="*/ 612216 h 54"/>
                <a:gd name="T2" fmla="*/ 88045 w 13"/>
                <a:gd name="T3" fmla="*/ 674687 h 54"/>
                <a:gd name="T4" fmla="*/ 163513 w 13"/>
                <a:gd name="T5" fmla="*/ 599722 h 54"/>
                <a:gd name="T6" fmla="*/ 138357 w 13"/>
                <a:gd name="T7" fmla="*/ 149930 h 54"/>
                <a:gd name="T8" fmla="*/ 113201 w 13"/>
                <a:gd name="T9" fmla="*/ 87459 h 54"/>
                <a:gd name="T10" fmla="*/ 138357 w 13"/>
                <a:gd name="T11" fmla="*/ 37483 h 54"/>
                <a:gd name="T12" fmla="*/ 88045 w 13"/>
                <a:gd name="T13" fmla="*/ 12494 h 54"/>
                <a:gd name="T14" fmla="*/ 50312 w 13"/>
                <a:gd name="T15" fmla="*/ 74965 h 54"/>
                <a:gd name="T16" fmla="*/ 25156 w 13"/>
                <a:gd name="T17" fmla="*/ 137436 h 54"/>
                <a:gd name="T18" fmla="*/ 0 w 13"/>
                <a:gd name="T19" fmla="*/ 612216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54"/>
                <a:gd name="T32" fmla="*/ 13 w 13"/>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54">
                  <a:moveTo>
                    <a:pt x="0" y="49"/>
                  </a:moveTo>
                  <a:cubicBezTo>
                    <a:pt x="7" y="54"/>
                    <a:pt x="7" y="54"/>
                    <a:pt x="7" y="54"/>
                  </a:cubicBezTo>
                  <a:cubicBezTo>
                    <a:pt x="13" y="48"/>
                    <a:pt x="13" y="48"/>
                    <a:pt x="13" y="48"/>
                  </a:cubicBezTo>
                  <a:cubicBezTo>
                    <a:pt x="13" y="48"/>
                    <a:pt x="11" y="13"/>
                    <a:pt x="11" y="12"/>
                  </a:cubicBezTo>
                  <a:cubicBezTo>
                    <a:pt x="11" y="11"/>
                    <a:pt x="9" y="7"/>
                    <a:pt x="9" y="7"/>
                  </a:cubicBezTo>
                  <a:cubicBezTo>
                    <a:pt x="11" y="3"/>
                    <a:pt x="11" y="3"/>
                    <a:pt x="11" y="3"/>
                  </a:cubicBezTo>
                  <a:cubicBezTo>
                    <a:pt x="11" y="3"/>
                    <a:pt x="9" y="0"/>
                    <a:pt x="7" y="1"/>
                  </a:cubicBezTo>
                  <a:cubicBezTo>
                    <a:pt x="5" y="2"/>
                    <a:pt x="4" y="6"/>
                    <a:pt x="4" y="6"/>
                  </a:cubicBezTo>
                  <a:cubicBezTo>
                    <a:pt x="2" y="11"/>
                    <a:pt x="2" y="11"/>
                    <a:pt x="2" y="11"/>
                  </a:cubicBezTo>
                  <a:lnTo>
                    <a:pt x="0" y="49"/>
                  </a:lnTo>
                  <a:close/>
                </a:path>
              </a:pathLst>
            </a:custGeom>
            <a:solidFill>
              <a:srgbClr val="12121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Tree>
    <p:extLst>
      <p:ext uri="{BB962C8B-B14F-4D97-AF65-F5344CB8AC3E}">
        <p14:creationId xmlns:p14="http://schemas.microsoft.com/office/powerpoint/2010/main" val="2267649441"/>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52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anim calcmode="lin" valueType="num">
                                          <p:cBhvr>
                                            <p:cTn id="26" dur="500" fill="hold"/>
                                            <p:tgtEl>
                                              <p:spTgt spid="27"/>
                                            </p:tgtEl>
                                            <p:attrNameLst>
                                              <p:attrName>ppt_x</p:attrName>
                                            </p:attrNameLst>
                                          </p:cBhvr>
                                          <p:tavLst>
                                            <p:tav tm="0">
                                              <p:val>
                                                <p:fltVal val="0.5"/>
                                              </p:val>
                                            </p:tav>
                                            <p:tav tm="100000">
                                              <p:val>
                                                <p:strVal val="#ppt_x"/>
                                              </p:val>
                                            </p:tav>
                                          </p:tavLst>
                                        </p:anim>
                                        <p:anim calcmode="lin" valueType="num">
                                          <p:cBhvr>
                                            <p:cTn id="27" dur="500" fill="hold"/>
                                            <p:tgtEl>
                                              <p:spTgt spid="27"/>
                                            </p:tgtEl>
                                            <p:attrNameLst>
                                              <p:attrName>ppt_y</p:attrName>
                                            </p:attrNameLst>
                                          </p:cBhvr>
                                          <p:tavLst>
                                            <p:tav tm="0">
                                              <p:val>
                                                <p:fltVal val="0.5"/>
                                              </p:val>
                                            </p:tav>
                                            <p:tav tm="100000">
                                              <p:val>
                                                <p:strVal val="#ppt_y"/>
                                              </p:val>
                                            </p:tav>
                                          </p:tavLst>
                                        </p:anim>
                                      </p:childTnLst>
                                    </p:cTn>
                                  </p:par>
                                </p:childTnLst>
                              </p:cTn>
                            </p:par>
                            <p:par>
                              <p:cTn id="28" fill="hold">
                                <p:stCondLst>
                                  <p:cond delay="1860"/>
                                </p:stCondLst>
                                <p:childTnLst>
                                  <p:par>
                                    <p:cTn id="29" presetID="2" presetClass="entr" presetSubtype="8"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0-#ppt_w/2"/>
                                              </p:val>
                                            </p:tav>
                                            <p:tav tm="100000">
                                              <p:val>
                                                <p:strVal val="#ppt_x"/>
                                              </p:val>
                                            </p:tav>
                                          </p:tavLst>
                                        </p:anim>
                                        <p:anim calcmode="lin" valueType="num">
                                          <p:cBhvr additive="base">
                                            <p:cTn id="32" dur="500" fill="hold"/>
                                            <p:tgtEl>
                                              <p:spTgt spid="51"/>
                                            </p:tgtEl>
                                            <p:attrNameLst>
                                              <p:attrName>ppt_y</p:attrName>
                                            </p:attrNameLst>
                                          </p:cBhvr>
                                          <p:tavLst>
                                            <p:tav tm="0">
                                              <p:val>
                                                <p:strVal val="#ppt_y"/>
                                              </p:val>
                                            </p:tav>
                                            <p:tav tm="100000">
                                              <p:val>
                                                <p:strVal val="#ppt_y"/>
                                              </p:val>
                                            </p:tav>
                                          </p:tavLst>
                                        </p:anim>
                                      </p:childTnLst>
                                    </p:cTn>
                                  </p:par>
                                </p:childTnLst>
                              </p:cTn>
                            </p:par>
                            <p:par>
                              <p:cTn id="33" fill="hold">
                                <p:stCondLst>
                                  <p:cond delay="2360"/>
                                </p:stCondLst>
                                <p:childTnLst>
                                  <p:par>
                                    <p:cTn id="34" presetID="42"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anim calcmode="lin" valueType="num">
                                          <p:cBhvr>
                                            <p:cTn id="37" dur="500" fill="hold"/>
                                            <p:tgtEl>
                                              <p:spTgt spid="30"/>
                                            </p:tgtEl>
                                            <p:attrNameLst>
                                              <p:attrName>ppt_x</p:attrName>
                                            </p:attrNameLst>
                                          </p:cBhvr>
                                          <p:tavLst>
                                            <p:tav tm="0">
                                              <p:val>
                                                <p:strVal val="#ppt_x"/>
                                              </p:val>
                                            </p:tav>
                                            <p:tav tm="100000">
                                              <p:val>
                                                <p:strVal val="#ppt_x"/>
                                              </p:val>
                                            </p:tav>
                                          </p:tavLst>
                                        </p:anim>
                                        <p:anim calcmode="lin" valueType="num">
                                          <p:cBhvr>
                                            <p:cTn id="38" dur="500" fill="hold"/>
                                            <p:tgtEl>
                                              <p:spTgt spid="30"/>
                                            </p:tgtEl>
                                            <p:attrNameLst>
                                              <p:attrName>ppt_y</p:attrName>
                                            </p:attrNameLst>
                                          </p:cBhvr>
                                          <p:tavLst>
                                            <p:tav tm="0">
                                              <p:val>
                                                <p:strVal val="#ppt_y+.1"/>
                                              </p:val>
                                            </p:tav>
                                            <p:tav tm="100000">
                                              <p:val>
                                                <p:strVal val="#ppt_y"/>
                                              </p:val>
                                            </p:tav>
                                          </p:tavLst>
                                        </p:anim>
                                      </p:childTnLst>
                                    </p:cTn>
                                  </p:par>
                                </p:childTnLst>
                              </p:cTn>
                            </p:par>
                            <p:par>
                              <p:cTn id="39" fill="hold">
                                <p:stCondLst>
                                  <p:cond delay="2860"/>
                                </p:stCondLst>
                                <p:childTnLst>
                                  <p:par>
                                    <p:cTn id="40" presetID="22" presetClass="entr" presetSubtype="8"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3360"/>
                                </p:stCondLst>
                                <p:childTnLst>
                                  <p:par>
                                    <p:cTn id="44" presetID="2" presetClass="entr" presetSubtype="2" fill="hold" nodeType="afterEffect" p14:presetBounceEnd="40000">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14:bounceEnd="40000">
                                          <p:cBhvr additive="base">
                                            <p:cTn id="46" dur="5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33"/>
                                            </p:tgtEl>
                                            <p:attrNameLst>
                                              <p:attrName>ppt_y</p:attrName>
                                            </p:attrNameLst>
                                          </p:cBhvr>
                                          <p:tavLst>
                                            <p:tav tm="0">
                                              <p:val>
                                                <p:strVal val="#ppt_y"/>
                                              </p:val>
                                            </p:tav>
                                            <p:tav tm="100000">
                                              <p:val>
                                                <p:strVal val="#ppt_y"/>
                                              </p:val>
                                            </p:tav>
                                          </p:tavLst>
                                        </p:anim>
                                      </p:childTnLst>
                                    </p:cTn>
                                  </p:par>
                                </p:childTnLst>
                              </p:cTn>
                            </p:par>
                            <p:par>
                              <p:cTn id="48" fill="hold">
                                <p:stCondLst>
                                  <p:cond delay="386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par>
                              <p:cTn id="52" fill="hold">
                                <p:stCondLst>
                                  <p:cond delay="4360"/>
                                </p:stCondLst>
                                <p:childTnLst>
                                  <p:par>
                                    <p:cTn id="53" presetID="10" presetClass="entr" presetSubtype="0"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par>
                              <p:cTn id="59" fill="hold">
                                <p:stCondLst>
                                  <p:cond delay="4860"/>
                                </p:stCondLst>
                                <p:childTnLst>
                                  <p:par>
                                    <p:cTn id="60" presetID="22" presetClass="entr" presetSubtype="8"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par>
                              <p:cTn id="63" fill="hold">
                                <p:stCondLst>
                                  <p:cond delay="5360"/>
                                </p:stCondLst>
                                <p:childTnLst>
                                  <p:par>
                                    <p:cTn id="64" presetID="2" presetClass="entr" presetSubtype="2" fill="hold" nodeType="afterEffect" p14:presetBounceEnd="40000">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14:bounceEnd="40000">
                                          <p:cBhvr additive="base">
                                            <p:cTn id="66" dur="500" fill="hold"/>
                                            <p:tgtEl>
                                              <p:spTgt spid="39"/>
                                            </p:tgtEl>
                                            <p:attrNameLst>
                                              <p:attrName>ppt_x</p:attrName>
                                            </p:attrNameLst>
                                          </p:cBhvr>
                                          <p:tavLst>
                                            <p:tav tm="0">
                                              <p:val>
                                                <p:strVal val="1+#ppt_w/2"/>
                                              </p:val>
                                            </p:tav>
                                            <p:tav tm="100000">
                                              <p:val>
                                                <p:strVal val="#ppt_x"/>
                                              </p:val>
                                            </p:tav>
                                          </p:tavLst>
                                        </p:anim>
                                        <p:anim calcmode="lin" valueType="num" p14:bounceEnd="40000">
                                          <p:cBhvr additive="base">
                                            <p:cTn id="67" dur="500" fill="hold"/>
                                            <p:tgtEl>
                                              <p:spTgt spid="39"/>
                                            </p:tgtEl>
                                            <p:attrNameLst>
                                              <p:attrName>ppt_y</p:attrName>
                                            </p:attrNameLst>
                                          </p:cBhvr>
                                          <p:tavLst>
                                            <p:tav tm="0">
                                              <p:val>
                                                <p:strVal val="#ppt_y"/>
                                              </p:val>
                                            </p:tav>
                                            <p:tav tm="100000">
                                              <p:val>
                                                <p:strVal val="#ppt_y"/>
                                              </p:val>
                                            </p:tav>
                                          </p:tavLst>
                                        </p:anim>
                                      </p:childTnLst>
                                    </p:cTn>
                                  </p:par>
                                </p:childTnLst>
                              </p:cTn>
                            </p:par>
                            <p:par>
                              <p:cTn id="68" fill="hold">
                                <p:stCondLst>
                                  <p:cond delay="5860"/>
                                </p:stCondLst>
                                <p:childTnLst>
                                  <p:par>
                                    <p:cTn id="69" presetID="10" presetClass="entr" presetSubtype="0"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par>
                              <p:cTn id="72" fill="hold">
                                <p:stCondLst>
                                  <p:cond delay="6360"/>
                                </p:stCondLst>
                                <p:childTnLst>
                                  <p:par>
                                    <p:cTn id="73" presetID="10" presetClass="entr" presetSubtype="0"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childTnLst>
                              </p:cTn>
                            </p:par>
                            <p:par>
                              <p:cTn id="79" fill="hold">
                                <p:stCondLst>
                                  <p:cond delay="6860"/>
                                </p:stCondLst>
                                <p:childTnLst>
                                  <p:par>
                                    <p:cTn id="80" presetID="22" presetClass="entr" presetSubtype="8"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par>
                              <p:cTn id="83" fill="hold">
                                <p:stCondLst>
                                  <p:cond delay="7360"/>
                                </p:stCondLst>
                                <p:childTnLst>
                                  <p:par>
                                    <p:cTn id="84" presetID="2" presetClass="entr" presetSubtype="2" fill="hold" nodeType="afterEffect" p14:presetBounceEnd="40000">
                                      <p:stCondLst>
                                        <p:cond delay="0"/>
                                      </p:stCondLst>
                                      <p:childTnLst>
                                        <p:set>
                                          <p:cBhvr>
                                            <p:cTn id="85" dur="1" fill="hold">
                                              <p:stCondLst>
                                                <p:cond delay="0"/>
                                              </p:stCondLst>
                                            </p:cTn>
                                            <p:tgtEl>
                                              <p:spTgt spid="45"/>
                                            </p:tgtEl>
                                            <p:attrNameLst>
                                              <p:attrName>style.visibility</p:attrName>
                                            </p:attrNameLst>
                                          </p:cBhvr>
                                          <p:to>
                                            <p:strVal val="visible"/>
                                          </p:to>
                                        </p:set>
                                        <p:anim calcmode="lin" valueType="num" p14:bounceEnd="40000">
                                          <p:cBhvr additive="base">
                                            <p:cTn id="86" dur="500" fill="hold"/>
                                            <p:tgtEl>
                                              <p:spTgt spid="45"/>
                                            </p:tgtEl>
                                            <p:attrNameLst>
                                              <p:attrName>ppt_x</p:attrName>
                                            </p:attrNameLst>
                                          </p:cBhvr>
                                          <p:tavLst>
                                            <p:tav tm="0">
                                              <p:val>
                                                <p:strVal val="1+#ppt_w/2"/>
                                              </p:val>
                                            </p:tav>
                                            <p:tav tm="100000">
                                              <p:val>
                                                <p:strVal val="#ppt_x"/>
                                              </p:val>
                                            </p:tav>
                                          </p:tavLst>
                                        </p:anim>
                                        <p:anim calcmode="lin" valueType="num" p14:bounceEnd="40000">
                                          <p:cBhvr additive="base">
                                            <p:cTn id="87" dur="500" fill="hold"/>
                                            <p:tgtEl>
                                              <p:spTgt spid="45"/>
                                            </p:tgtEl>
                                            <p:attrNameLst>
                                              <p:attrName>ppt_y</p:attrName>
                                            </p:attrNameLst>
                                          </p:cBhvr>
                                          <p:tavLst>
                                            <p:tav tm="0">
                                              <p:val>
                                                <p:strVal val="#ppt_y"/>
                                              </p:val>
                                            </p:tav>
                                            <p:tav tm="100000">
                                              <p:val>
                                                <p:strVal val="#ppt_y"/>
                                              </p:val>
                                            </p:tav>
                                          </p:tavLst>
                                        </p:anim>
                                      </p:childTnLst>
                                    </p:cTn>
                                  </p:par>
                                </p:childTnLst>
                              </p:cTn>
                            </p:par>
                            <p:par>
                              <p:cTn id="88" fill="hold">
                                <p:stCondLst>
                                  <p:cond delay="786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8360"/>
                                </p:stCondLst>
                                <p:childTnLst>
                                  <p:par>
                                    <p:cTn id="93" presetID="10" presetClass="entr" presetSubtype="0"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fade">
                                          <p:cBhvr>
                                            <p:cTn id="9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6" grpId="0" animBg="1"/>
          <p:bldP spid="30" grpId="0"/>
          <p:bldP spid="31" grpId="0" animBg="1"/>
          <p:bldP spid="32" grpId="0" animBg="1"/>
          <p:bldP spid="36" grpId="0" bldLvl="0" autoUpdateAnimBg="0"/>
          <p:bldP spid="37" grpId="0"/>
          <p:bldP spid="38" grpId="0"/>
          <p:bldP spid="42" grpId="0" bldLvl="0" autoUpdateAnimBg="0"/>
          <p:bldP spid="43" grpId="0"/>
          <p:bldP spid="44" grpId="0"/>
          <p:bldP spid="48" grpId="0" bldLvl="0" autoUpdateAnimBg="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52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anim calcmode="lin" valueType="num">
                                          <p:cBhvr>
                                            <p:cTn id="26" dur="500" fill="hold"/>
                                            <p:tgtEl>
                                              <p:spTgt spid="27"/>
                                            </p:tgtEl>
                                            <p:attrNameLst>
                                              <p:attrName>ppt_x</p:attrName>
                                            </p:attrNameLst>
                                          </p:cBhvr>
                                          <p:tavLst>
                                            <p:tav tm="0">
                                              <p:val>
                                                <p:fltVal val="0.5"/>
                                              </p:val>
                                            </p:tav>
                                            <p:tav tm="100000">
                                              <p:val>
                                                <p:strVal val="#ppt_x"/>
                                              </p:val>
                                            </p:tav>
                                          </p:tavLst>
                                        </p:anim>
                                        <p:anim calcmode="lin" valueType="num">
                                          <p:cBhvr>
                                            <p:cTn id="27" dur="500" fill="hold"/>
                                            <p:tgtEl>
                                              <p:spTgt spid="27"/>
                                            </p:tgtEl>
                                            <p:attrNameLst>
                                              <p:attrName>ppt_y</p:attrName>
                                            </p:attrNameLst>
                                          </p:cBhvr>
                                          <p:tavLst>
                                            <p:tav tm="0">
                                              <p:val>
                                                <p:fltVal val="0.5"/>
                                              </p:val>
                                            </p:tav>
                                            <p:tav tm="100000">
                                              <p:val>
                                                <p:strVal val="#ppt_y"/>
                                              </p:val>
                                            </p:tav>
                                          </p:tavLst>
                                        </p:anim>
                                      </p:childTnLst>
                                    </p:cTn>
                                  </p:par>
                                </p:childTnLst>
                              </p:cTn>
                            </p:par>
                            <p:par>
                              <p:cTn id="28" fill="hold">
                                <p:stCondLst>
                                  <p:cond delay="1860"/>
                                </p:stCondLst>
                                <p:childTnLst>
                                  <p:par>
                                    <p:cTn id="29" presetID="2" presetClass="entr" presetSubtype="8"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0-#ppt_w/2"/>
                                              </p:val>
                                            </p:tav>
                                            <p:tav tm="100000">
                                              <p:val>
                                                <p:strVal val="#ppt_x"/>
                                              </p:val>
                                            </p:tav>
                                          </p:tavLst>
                                        </p:anim>
                                        <p:anim calcmode="lin" valueType="num">
                                          <p:cBhvr additive="base">
                                            <p:cTn id="32" dur="500" fill="hold"/>
                                            <p:tgtEl>
                                              <p:spTgt spid="51"/>
                                            </p:tgtEl>
                                            <p:attrNameLst>
                                              <p:attrName>ppt_y</p:attrName>
                                            </p:attrNameLst>
                                          </p:cBhvr>
                                          <p:tavLst>
                                            <p:tav tm="0">
                                              <p:val>
                                                <p:strVal val="#ppt_y"/>
                                              </p:val>
                                            </p:tav>
                                            <p:tav tm="100000">
                                              <p:val>
                                                <p:strVal val="#ppt_y"/>
                                              </p:val>
                                            </p:tav>
                                          </p:tavLst>
                                        </p:anim>
                                      </p:childTnLst>
                                    </p:cTn>
                                  </p:par>
                                </p:childTnLst>
                              </p:cTn>
                            </p:par>
                            <p:par>
                              <p:cTn id="33" fill="hold">
                                <p:stCondLst>
                                  <p:cond delay="2360"/>
                                </p:stCondLst>
                                <p:childTnLst>
                                  <p:par>
                                    <p:cTn id="34" presetID="42"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anim calcmode="lin" valueType="num">
                                          <p:cBhvr>
                                            <p:cTn id="37" dur="500" fill="hold"/>
                                            <p:tgtEl>
                                              <p:spTgt spid="30"/>
                                            </p:tgtEl>
                                            <p:attrNameLst>
                                              <p:attrName>ppt_x</p:attrName>
                                            </p:attrNameLst>
                                          </p:cBhvr>
                                          <p:tavLst>
                                            <p:tav tm="0">
                                              <p:val>
                                                <p:strVal val="#ppt_x"/>
                                              </p:val>
                                            </p:tav>
                                            <p:tav tm="100000">
                                              <p:val>
                                                <p:strVal val="#ppt_x"/>
                                              </p:val>
                                            </p:tav>
                                          </p:tavLst>
                                        </p:anim>
                                        <p:anim calcmode="lin" valueType="num">
                                          <p:cBhvr>
                                            <p:cTn id="38" dur="500" fill="hold"/>
                                            <p:tgtEl>
                                              <p:spTgt spid="30"/>
                                            </p:tgtEl>
                                            <p:attrNameLst>
                                              <p:attrName>ppt_y</p:attrName>
                                            </p:attrNameLst>
                                          </p:cBhvr>
                                          <p:tavLst>
                                            <p:tav tm="0">
                                              <p:val>
                                                <p:strVal val="#ppt_y+.1"/>
                                              </p:val>
                                            </p:tav>
                                            <p:tav tm="100000">
                                              <p:val>
                                                <p:strVal val="#ppt_y"/>
                                              </p:val>
                                            </p:tav>
                                          </p:tavLst>
                                        </p:anim>
                                      </p:childTnLst>
                                    </p:cTn>
                                  </p:par>
                                </p:childTnLst>
                              </p:cTn>
                            </p:par>
                            <p:par>
                              <p:cTn id="39" fill="hold">
                                <p:stCondLst>
                                  <p:cond delay="2860"/>
                                </p:stCondLst>
                                <p:childTnLst>
                                  <p:par>
                                    <p:cTn id="40" presetID="22" presetClass="entr" presetSubtype="8"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3360"/>
                                </p:stCondLst>
                                <p:childTnLst>
                                  <p:par>
                                    <p:cTn id="44" presetID="2" presetClass="entr" presetSubtype="2"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fill="hold"/>
                                            <p:tgtEl>
                                              <p:spTgt spid="33"/>
                                            </p:tgtEl>
                                            <p:attrNameLst>
                                              <p:attrName>ppt_x</p:attrName>
                                            </p:attrNameLst>
                                          </p:cBhvr>
                                          <p:tavLst>
                                            <p:tav tm="0">
                                              <p:val>
                                                <p:strVal val="1+#ppt_w/2"/>
                                              </p:val>
                                            </p:tav>
                                            <p:tav tm="100000">
                                              <p:val>
                                                <p:strVal val="#ppt_x"/>
                                              </p:val>
                                            </p:tav>
                                          </p:tavLst>
                                        </p:anim>
                                        <p:anim calcmode="lin" valueType="num">
                                          <p:cBhvr additive="base">
                                            <p:cTn id="47" dur="500" fill="hold"/>
                                            <p:tgtEl>
                                              <p:spTgt spid="33"/>
                                            </p:tgtEl>
                                            <p:attrNameLst>
                                              <p:attrName>ppt_y</p:attrName>
                                            </p:attrNameLst>
                                          </p:cBhvr>
                                          <p:tavLst>
                                            <p:tav tm="0">
                                              <p:val>
                                                <p:strVal val="#ppt_y"/>
                                              </p:val>
                                            </p:tav>
                                            <p:tav tm="100000">
                                              <p:val>
                                                <p:strVal val="#ppt_y"/>
                                              </p:val>
                                            </p:tav>
                                          </p:tavLst>
                                        </p:anim>
                                      </p:childTnLst>
                                    </p:cTn>
                                  </p:par>
                                </p:childTnLst>
                              </p:cTn>
                            </p:par>
                            <p:par>
                              <p:cTn id="48" fill="hold">
                                <p:stCondLst>
                                  <p:cond delay="386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par>
                              <p:cTn id="52" fill="hold">
                                <p:stCondLst>
                                  <p:cond delay="4360"/>
                                </p:stCondLst>
                                <p:childTnLst>
                                  <p:par>
                                    <p:cTn id="53" presetID="10" presetClass="entr" presetSubtype="0"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par>
                              <p:cTn id="59" fill="hold">
                                <p:stCondLst>
                                  <p:cond delay="4860"/>
                                </p:stCondLst>
                                <p:childTnLst>
                                  <p:par>
                                    <p:cTn id="60" presetID="22" presetClass="entr" presetSubtype="8"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par>
                              <p:cTn id="63" fill="hold">
                                <p:stCondLst>
                                  <p:cond delay="5360"/>
                                </p:stCondLst>
                                <p:childTnLst>
                                  <p:par>
                                    <p:cTn id="64" presetID="2" presetClass="entr" presetSubtype="2" fill="hold" nodeType="after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fill="hold"/>
                                            <p:tgtEl>
                                              <p:spTgt spid="39"/>
                                            </p:tgtEl>
                                            <p:attrNameLst>
                                              <p:attrName>ppt_x</p:attrName>
                                            </p:attrNameLst>
                                          </p:cBhvr>
                                          <p:tavLst>
                                            <p:tav tm="0">
                                              <p:val>
                                                <p:strVal val="1+#ppt_w/2"/>
                                              </p:val>
                                            </p:tav>
                                            <p:tav tm="100000">
                                              <p:val>
                                                <p:strVal val="#ppt_x"/>
                                              </p:val>
                                            </p:tav>
                                          </p:tavLst>
                                        </p:anim>
                                        <p:anim calcmode="lin" valueType="num">
                                          <p:cBhvr additive="base">
                                            <p:cTn id="67" dur="500" fill="hold"/>
                                            <p:tgtEl>
                                              <p:spTgt spid="39"/>
                                            </p:tgtEl>
                                            <p:attrNameLst>
                                              <p:attrName>ppt_y</p:attrName>
                                            </p:attrNameLst>
                                          </p:cBhvr>
                                          <p:tavLst>
                                            <p:tav tm="0">
                                              <p:val>
                                                <p:strVal val="#ppt_y"/>
                                              </p:val>
                                            </p:tav>
                                            <p:tav tm="100000">
                                              <p:val>
                                                <p:strVal val="#ppt_y"/>
                                              </p:val>
                                            </p:tav>
                                          </p:tavLst>
                                        </p:anim>
                                      </p:childTnLst>
                                    </p:cTn>
                                  </p:par>
                                </p:childTnLst>
                              </p:cTn>
                            </p:par>
                            <p:par>
                              <p:cTn id="68" fill="hold">
                                <p:stCondLst>
                                  <p:cond delay="5860"/>
                                </p:stCondLst>
                                <p:childTnLst>
                                  <p:par>
                                    <p:cTn id="69" presetID="10" presetClass="entr" presetSubtype="0"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par>
                              <p:cTn id="72" fill="hold">
                                <p:stCondLst>
                                  <p:cond delay="6360"/>
                                </p:stCondLst>
                                <p:childTnLst>
                                  <p:par>
                                    <p:cTn id="73" presetID="10" presetClass="entr" presetSubtype="0"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childTnLst>
                              </p:cTn>
                            </p:par>
                            <p:par>
                              <p:cTn id="79" fill="hold">
                                <p:stCondLst>
                                  <p:cond delay="6860"/>
                                </p:stCondLst>
                                <p:childTnLst>
                                  <p:par>
                                    <p:cTn id="80" presetID="22" presetClass="entr" presetSubtype="8"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par>
                              <p:cTn id="83" fill="hold">
                                <p:stCondLst>
                                  <p:cond delay="7360"/>
                                </p:stCondLst>
                                <p:childTnLst>
                                  <p:par>
                                    <p:cTn id="84" presetID="2" presetClass="entr" presetSubtype="2" fill="hold" nodeType="afterEffect">
                                      <p:stCondLst>
                                        <p:cond delay="0"/>
                                      </p:stCondLst>
                                      <p:childTnLst>
                                        <p:set>
                                          <p:cBhvr>
                                            <p:cTn id="85" dur="1" fill="hold">
                                              <p:stCondLst>
                                                <p:cond delay="0"/>
                                              </p:stCondLst>
                                            </p:cTn>
                                            <p:tgtEl>
                                              <p:spTgt spid="45"/>
                                            </p:tgtEl>
                                            <p:attrNameLst>
                                              <p:attrName>style.visibility</p:attrName>
                                            </p:attrNameLst>
                                          </p:cBhvr>
                                          <p:to>
                                            <p:strVal val="visible"/>
                                          </p:to>
                                        </p:set>
                                        <p:anim calcmode="lin" valueType="num">
                                          <p:cBhvr additive="base">
                                            <p:cTn id="86" dur="500" fill="hold"/>
                                            <p:tgtEl>
                                              <p:spTgt spid="45"/>
                                            </p:tgtEl>
                                            <p:attrNameLst>
                                              <p:attrName>ppt_x</p:attrName>
                                            </p:attrNameLst>
                                          </p:cBhvr>
                                          <p:tavLst>
                                            <p:tav tm="0">
                                              <p:val>
                                                <p:strVal val="1+#ppt_w/2"/>
                                              </p:val>
                                            </p:tav>
                                            <p:tav tm="100000">
                                              <p:val>
                                                <p:strVal val="#ppt_x"/>
                                              </p:val>
                                            </p:tav>
                                          </p:tavLst>
                                        </p:anim>
                                        <p:anim calcmode="lin" valueType="num">
                                          <p:cBhvr additive="base">
                                            <p:cTn id="87" dur="500" fill="hold"/>
                                            <p:tgtEl>
                                              <p:spTgt spid="45"/>
                                            </p:tgtEl>
                                            <p:attrNameLst>
                                              <p:attrName>ppt_y</p:attrName>
                                            </p:attrNameLst>
                                          </p:cBhvr>
                                          <p:tavLst>
                                            <p:tav tm="0">
                                              <p:val>
                                                <p:strVal val="#ppt_y"/>
                                              </p:val>
                                            </p:tav>
                                            <p:tav tm="100000">
                                              <p:val>
                                                <p:strVal val="#ppt_y"/>
                                              </p:val>
                                            </p:tav>
                                          </p:tavLst>
                                        </p:anim>
                                      </p:childTnLst>
                                    </p:cTn>
                                  </p:par>
                                </p:childTnLst>
                              </p:cTn>
                            </p:par>
                            <p:par>
                              <p:cTn id="88" fill="hold">
                                <p:stCondLst>
                                  <p:cond delay="786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8360"/>
                                </p:stCondLst>
                                <p:childTnLst>
                                  <p:par>
                                    <p:cTn id="93" presetID="10" presetClass="entr" presetSubtype="0"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fade">
                                          <p:cBhvr>
                                            <p:cTn id="9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6" grpId="0" animBg="1"/>
          <p:bldP spid="30" grpId="0"/>
          <p:bldP spid="31" grpId="0" animBg="1"/>
          <p:bldP spid="32" grpId="0" animBg="1"/>
          <p:bldP spid="36" grpId="0" bldLvl="0" autoUpdateAnimBg="0"/>
          <p:bldP spid="37" grpId="0"/>
          <p:bldP spid="38" grpId="0"/>
          <p:bldP spid="42" grpId="0" bldLvl="0" autoUpdateAnimBg="0"/>
          <p:bldP spid="43" grpId="0"/>
          <p:bldP spid="44" grpId="0"/>
          <p:bldP spid="48" grpId="0" bldLvl="0" autoUpdateAnimBg="0"/>
          <p:bldP spid="49" grpId="0"/>
          <p:bldP spid="5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2289709" y="1384489"/>
            <a:ext cx="1338828" cy="323165"/>
          </a:xfrm>
          <a:prstGeom prst="rect">
            <a:avLst/>
          </a:prstGeom>
          <a:noFill/>
        </p:spPr>
        <p:txBody>
          <a:bodyPr wrap="none" rtlCol="0">
            <a:spAutoFit/>
          </a:bodyPr>
          <a:lstStyle/>
          <a:p>
            <a:pPr algn="r"/>
            <a:r>
              <a:rPr lang="zh-CN" altLang="en-US" sz="1500" dirty="0">
                <a:latin typeface="微软雅黑" pitchFamily="34" charset="-122"/>
                <a:ea typeface="微软雅黑" pitchFamily="34" charset="-122"/>
              </a:rPr>
              <a:t>添加标题内容</a:t>
            </a:r>
          </a:p>
        </p:txBody>
      </p:sp>
      <p:grpSp>
        <p:nvGrpSpPr>
          <p:cNvPr id="21" name="组合 20"/>
          <p:cNvGrpSpPr/>
          <p:nvPr/>
        </p:nvGrpSpPr>
        <p:grpSpPr>
          <a:xfrm rot="16200000">
            <a:off x="3813938" y="1140545"/>
            <a:ext cx="902720" cy="1172844"/>
            <a:chOff x="4020870" y="2194485"/>
            <a:chExt cx="1102258" cy="1432090"/>
          </a:xfrm>
          <a:effectLst>
            <a:outerShdw blurRad="444500" dist="254000" dir="8100000" algn="tr" rotWithShape="0">
              <a:prstClr val="black">
                <a:alpha val="50000"/>
              </a:prstClr>
            </a:outerShdw>
          </a:effectLst>
        </p:grpSpPr>
        <p:sp>
          <p:nvSpPr>
            <p:cNvPr id="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2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sp>
        <p:nvSpPr>
          <p:cNvPr id="24" name="TextBox 23"/>
          <p:cNvSpPr txBox="1"/>
          <p:nvPr/>
        </p:nvSpPr>
        <p:spPr>
          <a:xfrm>
            <a:off x="976722" y="1710912"/>
            <a:ext cx="2723823" cy="430887"/>
          </a:xfrm>
          <a:prstGeom prst="rect">
            <a:avLst/>
          </a:prstGeom>
          <a:noFill/>
        </p:spPr>
        <p:txBody>
          <a:bodyPr wrap="none" rtlCol="0">
            <a:spAutoFit/>
          </a:bodyPr>
          <a:lstStyle/>
          <a:p>
            <a:pPr algn="r">
              <a:defRPr/>
            </a:pPr>
            <a:r>
              <a:rPr lang="zh-CN" altLang="en-US" sz="1100" dirty="0">
                <a:latin typeface="微软雅黑" pitchFamily="34" charset="-122"/>
                <a:ea typeface="微软雅黑" pitchFamily="34" charset="-122"/>
              </a:rPr>
              <a:t>单击此处添加简短说明，添加简短文字，</a:t>
            </a:r>
            <a:endParaRPr lang="en-US" altLang="zh-CN" sz="1100" dirty="0">
              <a:latin typeface="微软雅黑" pitchFamily="34" charset="-122"/>
              <a:ea typeface="微软雅黑" pitchFamily="34" charset="-122"/>
            </a:endParaRPr>
          </a:p>
          <a:p>
            <a:pPr algn="r">
              <a:defRPr/>
            </a:pPr>
            <a:r>
              <a:rPr lang="zh-CN" altLang="en-US" sz="1100" dirty="0">
                <a:latin typeface="微软雅黑" pitchFamily="34" charset="-122"/>
                <a:ea typeface="微软雅黑" pitchFamily="34" charset="-122"/>
              </a:rPr>
              <a:t>具体文字添加此处。</a:t>
            </a:r>
            <a:endParaRPr lang="en-US" altLang="zh-CN" sz="1100" dirty="0">
              <a:latin typeface="微软雅黑" pitchFamily="34" charset="-122"/>
              <a:ea typeface="微软雅黑" pitchFamily="34" charset="-122"/>
            </a:endParaRPr>
          </a:p>
        </p:txBody>
      </p:sp>
      <p:sp>
        <p:nvSpPr>
          <p:cNvPr id="25" name="KSO_Shape"/>
          <p:cNvSpPr>
            <a:spLocks/>
          </p:cNvSpPr>
          <p:nvPr/>
        </p:nvSpPr>
        <p:spPr bwMode="auto">
          <a:xfrm>
            <a:off x="4134442" y="1507552"/>
            <a:ext cx="553496" cy="4704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007CD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26" name="TextBox 25"/>
          <p:cNvSpPr txBox="1"/>
          <p:nvPr/>
        </p:nvSpPr>
        <p:spPr>
          <a:xfrm>
            <a:off x="2236538" y="2464609"/>
            <a:ext cx="1338828" cy="323165"/>
          </a:xfrm>
          <a:prstGeom prst="rect">
            <a:avLst/>
          </a:prstGeom>
          <a:noFill/>
        </p:spPr>
        <p:txBody>
          <a:bodyPr wrap="none" rtlCol="0">
            <a:spAutoFit/>
          </a:bodyPr>
          <a:lstStyle/>
          <a:p>
            <a:pPr algn="r"/>
            <a:r>
              <a:rPr lang="zh-CN" altLang="en-US" sz="1500" dirty="0">
                <a:latin typeface="微软雅黑" pitchFamily="34" charset="-122"/>
                <a:ea typeface="微软雅黑" pitchFamily="34" charset="-122"/>
              </a:rPr>
              <a:t>添加标题内容</a:t>
            </a:r>
          </a:p>
        </p:txBody>
      </p:sp>
      <p:grpSp>
        <p:nvGrpSpPr>
          <p:cNvPr id="27" name="组合 26"/>
          <p:cNvGrpSpPr/>
          <p:nvPr/>
        </p:nvGrpSpPr>
        <p:grpSpPr>
          <a:xfrm rot="5400000" flipV="1">
            <a:off x="3817005" y="2205078"/>
            <a:ext cx="902720" cy="1183334"/>
            <a:chOff x="4020870" y="2194485"/>
            <a:chExt cx="1102258" cy="1432090"/>
          </a:xfrm>
          <a:effectLst>
            <a:outerShdw blurRad="444500" dist="254000" dir="8100000" algn="tr" rotWithShape="0">
              <a:prstClr val="black">
                <a:alpha val="50000"/>
              </a:prstClr>
            </a:outerShdw>
          </a:effectLst>
        </p:grpSpPr>
        <p:sp>
          <p:nvSpPr>
            <p:cNvPr id="2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2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sp>
        <p:nvSpPr>
          <p:cNvPr id="30" name="TextBox 29"/>
          <p:cNvSpPr txBox="1"/>
          <p:nvPr/>
        </p:nvSpPr>
        <p:spPr>
          <a:xfrm>
            <a:off x="940394" y="2788935"/>
            <a:ext cx="2723823" cy="430887"/>
          </a:xfrm>
          <a:prstGeom prst="rect">
            <a:avLst/>
          </a:prstGeom>
          <a:noFill/>
        </p:spPr>
        <p:txBody>
          <a:bodyPr wrap="none" rtlCol="0">
            <a:spAutoFit/>
          </a:bodyPr>
          <a:lstStyle/>
          <a:p>
            <a:pPr algn="r">
              <a:defRPr/>
            </a:pPr>
            <a:r>
              <a:rPr lang="zh-CN" altLang="en-US" sz="1100" dirty="0">
                <a:latin typeface="微软雅黑" pitchFamily="34" charset="-122"/>
                <a:ea typeface="微软雅黑" pitchFamily="34" charset="-122"/>
              </a:rPr>
              <a:t>单击此处添加简短说明，添加简短文字，</a:t>
            </a:r>
            <a:endParaRPr lang="en-US" altLang="zh-CN" sz="1100" dirty="0">
              <a:latin typeface="微软雅黑" pitchFamily="34" charset="-122"/>
              <a:ea typeface="微软雅黑" pitchFamily="34" charset="-122"/>
            </a:endParaRPr>
          </a:p>
          <a:p>
            <a:pPr algn="r">
              <a:defRPr/>
            </a:pPr>
            <a:r>
              <a:rPr lang="zh-CN" altLang="en-US" sz="1100" dirty="0">
                <a:latin typeface="微软雅黑" pitchFamily="34" charset="-122"/>
                <a:ea typeface="微软雅黑" pitchFamily="34" charset="-122"/>
              </a:rPr>
              <a:t>具体文字添加此处。</a:t>
            </a:r>
            <a:endParaRPr lang="en-US" altLang="zh-CN" sz="1100" dirty="0">
              <a:latin typeface="微软雅黑" pitchFamily="34" charset="-122"/>
              <a:ea typeface="微软雅黑" pitchFamily="34" charset="-122"/>
            </a:endParaRPr>
          </a:p>
        </p:txBody>
      </p:sp>
      <p:sp>
        <p:nvSpPr>
          <p:cNvPr id="31" name="KSO_Shape"/>
          <p:cNvSpPr>
            <a:spLocks/>
          </p:cNvSpPr>
          <p:nvPr/>
        </p:nvSpPr>
        <p:spPr bwMode="auto">
          <a:xfrm flipH="1">
            <a:off x="4088986" y="2528910"/>
            <a:ext cx="527637" cy="51772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CD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32" name="TextBox 31"/>
          <p:cNvSpPr txBox="1"/>
          <p:nvPr/>
        </p:nvSpPr>
        <p:spPr>
          <a:xfrm>
            <a:off x="2185177" y="3569150"/>
            <a:ext cx="1338828" cy="323165"/>
          </a:xfrm>
          <a:prstGeom prst="rect">
            <a:avLst/>
          </a:prstGeom>
          <a:noFill/>
        </p:spPr>
        <p:txBody>
          <a:bodyPr wrap="none" rtlCol="0">
            <a:spAutoFit/>
          </a:bodyPr>
          <a:lstStyle/>
          <a:p>
            <a:pPr algn="r"/>
            <a:r>
              <a:rPr lang="zh-CN" altLang="en-US" sz="1500" dirty="0">
                <a:latin typeface="微软雅黑" pitchFamily="34" charset="-122"/>
                <a:ea typeface="微软雅黑" pitchFamily="34" charset="-122"/>
              </a:rPr>
              <a:t>添加标题内容</a:t>
            </a:r>
          </a:p>
        </p:txBody>
      </p:sp>
      <p:grpSp>
        <p:nvGrpSpPr>
          <p:cNvPr id="33" name="组合 32"/>
          <p:cNvGrpSpPr/>
          <p:nvPr/>
        </p:nvGrpSpPr>
        <p:grpSpPr>
          <a:xfrm rot="16200000">
            <a:off x="3798120" y="3300887"/>
            <a:ext cx="902720" cy="1172844"/>
            <a:chOff x="4020870" y="2194485"/>
            <a:chExt cx="1102258" cy="1432090"/>
          </a:xfrm>
          <a:effectLst>
            <a:outerShdw blurRad="444500" dist="254000" dir="8100000" algn="tr" rotWithShape="0">
              <a:prstClr val="black">
                <a:alpha val="50000"/>
              </a:prstClr>
            </a:outerShdw>
          </a:effectLst>
        </p:grpSpPr>
        <p:sp>
          <p:nvSpPr>
            <p:cNvPr id="3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3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sp>
        <p:nvSpPr>
          <p:cNvPr id="36" name="TextBox 35"/>
          <p:cNvSpPr txBox="1"/>
          <p:nvPr/>
        </p:nvSpPr>
        <p:spPr>
          <a:xfrm>
            <a:off x="904714" y="3906688"/>
            <a:ext cx="2723823" cy="430887"/>
          </a:xfrm>
          <a:prstGeom prst="rect">
            <a:avLst/>
          </a:prstGeom>
          <a:noFill/>
        </p:spPr>
        <p:txBody>
          <a:bodyPr wrap="none" rtlCol="0">
            <a:spAutoFit/>
          </a:bodyPr>
          <a:lstStyle/>
          <a:p>
            <a:pPr algn="r">
              <a:defRPr/>
            </a:pPr>
            <a:r>
              <a:rPr lang="zh-CN" altLang="en-US" sz="1100" dirty="0">
                <a:latin typeface="微软雅黑" pitchFamily="34" charset="-122"/>
                <a:ea typeface="微软雅黑" pitchFamily="34" charset="-122"/>
              </a:rPr>
              <a:t>单击此处添加简短说明，添加简短文字，</a:t>
            </a:r>
            <a:endParaRPr lang="en-US" altLang="zh-CN" sz="1100" dirty="0">
              <a:latin typeface="微软雅黑" pitchFamily="34" charset="-122"/>
              <a:ea typeface="微软雅黑" pitchFamily="34" charset="-122"/>
            </a:endParaRPr>
          </a:p>
          <a:p>
            <a:pPr algn="r">
              <a:defRPr/>
            </a:pPr>
            <a:r>
              <a:rPr lang="zh-CN" altLang="en-US" sz="1100" dirty="0">
                <a:latin typeface="微软雅黑" pitchFamily="34" charset="-122"/>
                <a:ea typeface="微软雅黑" pitchFamily="34" charset="-122"/>
              </a:rPr>
              <a:t>具体文字添加此处。</a:t>
            </a:r>
            <a:endParaRPr lang="en-US" altLang="zh-CN" sz="1100" dirty="0">
              <a:latin typeface="微软雅黑" pitchFamily="34" charset="-122"/>
              <a:ea typeface="微软雅黑" pitchFamily="34" charset="-122"/>
            </a:endParaRPr>
          </a:p>
        </p:txBody>
      </p:sp>
      <p:sp>
        <p:nvSpPr>
          <p:cNvPr id="37" name="KSO_Shape"/>
          <p:cNvSpPr>
            <a:spLocks/>
          </p:cNvSpPr>
          <p:nvPr/>
        </p:nvSpPr>
        <p:spPr bwMode="auto">
          <a:xfrm>
            <a:off x="4129371" y="3667391"/>
            <a:ext cx="517292" cy="44573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rgbClr val="007CD0"/>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pic>
        <p:nvPicPr>
          <p:cNvPr id="39" name="Picture 2" descr="C:\Documents and Settings\Administrator\My Documents\1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065038"/>
            <a:ext cx="2473852" cy="232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917785"/>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42"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1000"/>
                                            <p:tgtEl>
                                              <p:spTgt spid="39"/>
                                            </p:tgtEl>
                                          </p:cBhvr>
                                        </p:animEffect>
                                        <p:anim calcmode="lin" valueType="num">
                                          <p:cBhvr>
                                            <p:cTn id="24" dur="1000" fill="hold"/>
                                            <p:tgtEl>
                                              <p:spTgt spid="39"/>
                                            </p:tgtEl>
                                            <p:attrNameLst>
                                              <p:attrName>ppt_x</p:attrName>
                                            </p:attrNameLst>
                                          </p:cBhvr>
                                          <p:tavLst>
                                            <p:tav tm="0">
                                              <p:val>
                                                <p:strVal val="#ppt_x"/>
                                              </p:val>
                                            </p:tav>
                                            <p:tav tm="100000">
                                              <p:val>
                                                <p:strVal val="#ppt_x"/>
                                              </p:val>
                                            </p:tav>
                                          </p:tavLst>
                                        </p:anim>
                                        <p:anim calcmode="lin" valueType="num">
                                          <p:cBhvr>
                                            <p:cTn id="25" dur="1000" fill="hold"/>
                                            <p:tgtEl>
                                              <p:spTgt spid="39"/>
                                            </p:tgtEl>
                                            <p:attrNameLst>
                                              <p:attrName>ppt_y</p:attrName>
                                            </p:attrNameLst>
                                          </p:cBhvr>
                                          <p:tavLst>
                                            <p:tav tm="0">
                                              <p:val>
                                                <p:strVal val="#ppt_y+.1"/>
                                              </p:val>
                                            </p:tav>
                                            <p:tav tm="100000">
                                              <p:val>
                                                <p:strVal val="#ppt_y"/>
                                              </p:val>
                                            </p:tav>
                                          </p:tavLst>
                                        </p:anim>
                                      </p:childTnLst>
                                    </p:cTn>
                                  </p:par>
                                </p:childTnLst>
                              </p:cTn>
                            </p:par>
                            <p:par>
                              <p:cTn id="26" fill="hold">
                                <p:stCondLst>
                                  <p:cond delay="2360"/>
                                </p:stCondLst>
                                <p:childTnLst>
                                  <p:par>
                                    <p:cTn id="27" presetID="2" presetClass="entr" presetSubtype="8" fill="hold" nodeType="afterEffect" p14:presetBounceEnd="44000">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14:bounceEnd="44000">
                                          <p:cBhvr additive="base">
                                            <p:cTn id="29" dur="500" fill="hold"/>
                                            <p:tgtEl>
                                              <p:spTgt spid="21"/>
                                            </p:tgtEl>
                                            <p:attrNameLst>
                                              <p:attrName>ppt_x</p:attrName>
                                            </p:attrNameLst>
                                          </p:cBhvr>
                                          <p:tavLst>
                                            <p:tav tm="0">
                                              <p:val>
                                                <p:strVal val="0-#ppt_w/2"/>
                                              </p:val>
                                            </p:tav>
                                            <p:tav tm="100000">
                                              <p:val>
                                                <p:strVal val="#ppt_x"/>
                                              </p:val>
                                            </p:tav>
                                          </p:tavLst>
                                        </p:anim>
                                        <p:anim calcmode="lin" valueType="num" p14:bounceEnd="44000">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12" presetClass="entr" presetSubtype="8" fill="hold" grpId="0" nodeType="withEffect">
                                      <p:stCondLst>
                                        <p:cond delay="2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300"/>
                                            <p:tgtEl>
                                              <p:spTgt spid="24"/>
                                            </p:tgtEl>
                                            <p:attrNameLst>
                                              <p:attrName>ppt_x</p:attrName>
                                            </p:attrNameLst>
                                          </p:cBhvr>
                                          <p:tavLst>
                                            <p:tav tm="0">
                                              <p:val>
                                                <p:strVal val="#ppt_x-#ppt_w*1.125000"/>
                                              </p:val>
                                            </p:tav>
                                            <p:tav tm="100000">
                                              <p:val>
                                                <p:strVal val="#ppt_x"/>
                                              </p:val>
                                            </p:tav>
                                          </p:tavLst>
                                        </p:anim>
                                        <p:animEffect transition="in" filter="wipe(right)">
                                          <p:cBhvr>
                                            <p:cTn id="34" dur="300"/>
                                            <p:tgtEl>
                                              <p:spTgt spid="24"/>
                                            </p:tgtEl>
                                          </p:cBhvr>
                                        </p:animEffect>
                                      </p:childTnLst>
                                    </p:cTn>
                                  </p:par>
                                  <p:par>
                                    <p:cTn id="35" presetID="12" presetClass="entr" presetSubtype="8" fill="hold" grpId="0" nodeType="withEffect">
                                      <p:stCondLst>
                                        <p:cond delay="20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300"/>
                                            <p:tgtEl>
                                              <p:spTgt spid="20"/>
                                            </p:tgtEl>
                                            <p:attrNameLst>
                                              <p:attrName>ppt_x</p:attrName>
                                            </p:attrNameLst>
                                          </p:cBhvr>
                                          <p:tavLst>
                                            <p:tav tm="0">
                                              <p:val>
                                                <p:strVal val="#ppt_x-#ppt_w*1.125000"/>
                                              </p:val>
                                            </p:tav>
                                            <p:tav tm="100000">
                                              <p:val>
                                                <p:strVal val="#ppt_x"/>
                                              </p:val>
                                            </p:tav>
                                          </p:tavLst>
                                        </p:anim>
                                        <p:animEffect transition="in" filter="wipe(right)">
                                          <p:cBhvr>
                                            <p:cTn id="38" dur="300"/>
                                            <p:tgtEl>
                                              <p:spTgt spid="20"/>
                                            </p:tgtEl>
                                          </p:cBhvr>
                                        </p:animEffect>
                                      </p:childTnLst>
                                    </p:cTn>
                                  </p:par>
                                  <p:par>
                                    <p:cTn id="39" presetID="53" presetClass="entr" presetSubtype="528" fill="hold" grpId="0" nodeType="withEffect">
                                      <p:stCondLst>
                                        <p:cond delay="100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anim calcmode="lin" valueType="num">
                                          <p:cBhvr>
                                            <p:cTn id="44" dur="500" fill="hold"/>
                                            <p:tgtEl>
                                              <p:spTgt spid="25"/>
                                            </p:tgtEl>
                                            <p:attrNameLst>
                                              <p:attrName>ppt_x</p:attrName>
                                            </p:attrNameLst>
                                          </p:cBhvr>
                                          <p:tavLst>
                                            <p:tav tm="0">
                                              <p:val>
                                                <p:fltVal val="0.5"/>
                                              </p:val>
                                            </p:tav>
                                            <p:tav tm="100000">
                                              <p:val>
                                                <p:strVal val="#ppt_x"/>
                                              </p:val>
                                            </p:tav>
                                          </p:tavLst>
                                        </p:anim>
                                        <p:anim calcmode="lin" valueType="num">
                                          <p:cBhvr>
                                            <p:cTn id="45" dur="500" fill="hold"/>
                                            <p:tgtEl>
                                              <p:spTgt spid="25"/>
                                            </p:tgtEl>
                                            <p:attrNameLst>
                                              <p:attrName>ppt_y</p:attrName>
                                            </p:attrNameLst>
                                          </p:cBhvr>
                                          <p:tavLst>
                                            <p:tav tm="0">
                                              <p:val>
                                                <p:fltVal val="0.5"/>
                                              </p:val>
                                            </p:tav>
                                            <p:tav tm="100000">
                                              <p:val>
                                                <p:strVal val="#ppt_y"/>
                                              </p:val>
                                            </p:tav>
                                          </p:tavLst>
                                        </p:anim>
                                      </p:childTnLst>
                                    </p:cTn>
                                  </p:par>
                                </p:childTnLst>
                              </p:cTn>
                            </p:par>
                            <p:par>
                              <p:cTn id="46" fill="hold">
                                <p:stCondLst>
                                  <p:cond delay="3860"/>
                                </p:stCondLst>
                                <p:childTnLst>
                                  <p:par>
                                    <p:cTn id="47" presetID="2" presetClass="entr" presetSubtype="2" fill="hold" nodeType="afterEffect" p14:presetBounceEnd="44000">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14:bounceEnd="44000">
                                          <p:cBhvr additive="base">
                                            <p:cTn id="49" dur="500" fill="hold"/>
                                            <p:tgtEl>
                                              <p:spTgt spid="27"/>
                                            </p:tgtEl>
                                            <p:attrNameLst>
                                              <p:attrName>ppt_x</p:attrName>
                                            </p:attrNameLst>
                                          </p:cBhvr>
                                          <p:tavLst>
                                            <p:tav tm="0">
                                              <p:val>
                                                <p:strVal val="1+#ppt_w/2"/>
                                              </p:val>
                                            </p:tav>
                                            <p:tav tm="100000">
                                              <p:val>
                                                <p:strVal val="#ppt_x"/>
                                              </p:val>
                                            </p:tav>
                                          </p:tavLst>
                                        </p:anim>
                                        <p:anim calcmode="lin" valueType="num" p14:bounceEnd="44000">
                                          <p:cBhvr additive="base">
                                            <p:cTn id="50" dur="500" fill="hold"/>
                                            <p:tgtEl>
                                              <p:spTgt spid="27"/>
                                            </p:tgtEl>
                                            <p:attrNameLst>
                                              <p:attrName>ppt_y</p:attrName>
                                            </p:attrNameLst>
                                          </p:cBhvr>
                                          <p:tavLst>
                                            <p:tav tm="0">
                                              <p:val>
                                                <p:strVal val="#ppt_y"/>
                                              </p:val>
                                            </p:tav>
                                            <p:tav tm="100000">
                                              <p:val>
                                                <p:strVal val="#ppt_y"/>
                                              </p:val>
                                            </p:tav>
                                          </p:tavLst>
                                        </p:anim>
                                      </p:childTnLst>
                                    </p:cTn>
                                  </p:par>
                                  <p:par>
                                    <p:cTn id="51" presetID="12" presetClass="entr" presetSubtype="2" fill="hold" grpId="0" nodeType="withEffect">
                                      <p:stCondLst>
                                        <p:cond delay="2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300"/>
                                            <p:tgtEl>
                                              <p:spTgt spid="26"/>
                                            </p:tgtEl>
                                            <p:attrNameLst>
                                              <p:attrName>ppt_x</p:attrName>
                                            </p:attrNameLst>
                                          </p:cBhvr>
                                          <p:tavLst>
                                            <p:tav tm="0">
                                              <p:val>
                                                <p:strVal val="#ppt_x+#ppt_w*1.125000"/>
                                              </p:val>
                                            </p:tav>
                                            <p:tav tm="100000">
                                              <p:val>
                                                <p:strVal val="#ppt_x"/>
                                              </p:val>
                                            </p:tav>
                                          </p:tavLst>
                                        </p:anim>
                                        <p:animEffect transition="in" filter="wipe(left)">
                                          <p:cBhvr>
                                            <p:cTn id="54" dur="300"/>
                                            <p:tgtEl>
                                              <p:spTgt spid="26"/>
                                            </p:tgtEl>
                                          </p:cBhvr>
                                        </p:animEffect>
                                      </p:childTnLst>
                                    </p:cTn>
                                  </p:par>
                                  <p:par>
                                    <p:cTn id="55" presetID="12" presetClass="entr" presetSubtype="2" fill="hold" grpId="0" nodeType="withEffect">
                                      <p:stCondLst>
                                        <p:cond delay="20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300"/>
                                            <p:tgtEl>
                                              <p:spTgt spid="30"/>
                                            </p:tgtEl>
                                            <p:attrNameLst>
                                              <p:attrName>ppt_x</p:attrName>
                                            </p:attrNameLst>
                                          </p:cBhvr>
                                          <p:tavLst>
                                            <p:tav tm="0">
                                              <p:val>
                                                <p:strVal val="#ppt_x+#ppt_w*1.125000"/>
                                              </p:val>
                                            </p:tav>
                                            <p:tav tm="100000">
                                              <p:val>
                                                <p:strVal val="#ppt_x"/>
                                              </p:val>
                                            </p:tav>
                                          </p:tavLst>
                                        </p:anim>
                                        <p:animEffect transition="in" filter="wipe(left)">
                                          <p:cBhvr>
                                            <p:cTn id="58" dur="300"/>
                                            <p:tgtEl>
                                              <p:spTgt spid="30"/>
                                            </p:tgtEl>
                                          </p:cBhvr>
                                        </p:animEffect>
                                      </p:childTnLst>
                                    </p:cTn>
                                  </p:par>
                                  <p:par>
                                    <p:cTn id="59" presetID="53" presetClass="entr" presetSubtype="528" fill="hold" grpId="0" nodeType="withEffect">
                                      <p:stCondLst>
                                        <p:cond delay="20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ppt_w</p:attrName>
                                            </p:attrNameLst>
                                          </p:cBhvr>
                                          <p:tavLst>
                                            <p:tav tm="0">
                                              <p:val>
                                                <p:fltVal val="0"/>
                                              </p:val>
                                            </p:tav>
                                            <p:tav tm="100000">
                                              <p:val>
                                                <p:strVal val="#ppt_w"/>
                                              </p:val>
                                            </p:tav>
                                          </p:tavLst>
                                        </p:anim>
                                        <p:anim calcmode="lin" valueType="num">
                                          <p:cBhvr>
                                            <p:cTn id="62" dur="500" fill="hold"/>
                                            <p:tgtEl>
                                              <p:spTgt spid="31"/>
                                            </p:tgtEl>
                                            <p:attrNameLst>
                                              <p:attrName>ppt_h</p:attrName>
                                            </p:attrNameLst>
                                          </p:cBhvr>
                                          <p:tavLst>
                                            <p:tav tm="0">
                                              <p:val>
                                                <p:fltVal val="0"/>
                                              </p:val>
                                            </p:tav>
                                            <p:tav tm="100000">
                                              <p:val>
                                                <p:strVal val="#ppt_h"/>
                                              </p:val>
                                            </p:tav>
                                          </p:tavLst>
                                        </p:anim>
                                        <p:animEffect transition="in" filter="fade">
                                          <p:cBhvr>
                                            <p:cTn id="63" dur="500"/>
                                            <p:tgtEl>
                                              <p:spTgt spid="31"/>
                                            </p:tgtEl>
                                          </p:cBhvr>
                                        </p:animEffect>
                                        <p:anim calcmode="lin" valueType="num">
                                          <p:cBhvr>
                                            <p:cTn id="64" dur="500" fill="hold"/>
                                            <p:tgtEl>
                                              <p:spTgt spid="31"/>
                                            </p:tgtEl>
                                            <p:attrNameLst>
                                              <p:attrName>ppt_x</p:attrName>
                                            </p:attrNameLst>
                                          </p:cBhvr>
                                          <p:tavLst>
                                            <p:tav tm="0">
                                              <p:val>
                                                <p:fltVal val="0.5"/>
                                              </p:val>
                                            </p:tav>
                                            <p:tav tm="100000">
                                              <p:val>
                                                <p:strVal val="#ppt_x"/>
                                              </p:val>
                                            </p:tav>
                                          </p:tavLst>
                                        </p:anim>
                                        <p:anim calcmode="lin" valueType="num">
                                          <p:cBhvr>
                                            <p:cTn id="65" dur="500" fill="hold"/>
                                            <p:tgtEl>
                                              <p:spTgt spid="31"/>
                                            </p:tgtEl>
                                            <p:attrNameLst>
                                              <p:attrName>ppt_y</p:attrName>
                                            </p:attrNameLst>
                                          </p:cBhvr>
                                          <p:tavLst>
                                            <p:tav tm="0">
                                              <p:val>
                                                <p:fltVal val="0.5"/>
                                              </p:val>
                                            </p:tav>
                                            <p:tav tm="100000">
                                              <p:val>
                                                <p:strVal val="#ppt_y"/>
                                              </p:val>
                                            </p:tav>
                                          </p:tavLst>
                                        </p:anim>
                                      </p:childTnLst>
                                    </p:cTn>
                                  </p:par>
                                </p:childTnLst>
                              </p:cTn>
                            </p:par>
                            <p:par>
                              <p:cTn id="66" fill="hold">
                                <p:stCondLst>
                                  <p:cond delay="4560"/>
                                </p:stCondLst>
                                <p:childTnLst>
                                  <p:par>
                                    <p:cTn id="67" presetID="2" presetClass="entr" presetSubtype="8" fill="hold" nodeType="afterEffect" p14:presetBounceEnd="44000">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14:bounceEnd="44000">
                                          <p:cBhvr additive="base">
                                            <p:cTn id="69" dur="500" fill="hold"/>
                                            <p:tgtEl>
                                              <p:spTgt spid="33"/>
                                            </p:tgtEl>
                                            <p:attrNameLst>
                                              <p:attrName>ppt_x</p:attrName>
                                            </p:attrNameLst>
                                          </p:cBhvr>
                                          <p:tavLst>
                                            <p:tav tm="0">
                                              <p:val>
                                                <p:strVal val="0-#ppt_w/2"/>
                                              </p:val>
                                            </p:tav>
                                            <p:tav tm="100000">
                                              <p:val>
                                                <p:strVal val="#ppt_x"/>
                                              </p:val>
                                            </p:tav>
                                          </p:tavLst>
                                        </p:anim>
                                        <p:anim calcmode="lin" valueType="num" p14:bounceEnd="44000">
                                          <p:cBhvr additive="base">
                                            <p:cTn id="70" dur="500" fill="hold"/>
                                            <p:tgtEl>
                                              <p:spTgt spid="33"/>
                                            </p:tgtEl>
                                            <p:attrNameLst>
                                              <p:attrName>ppt_y</p:attrName>
                                            </p:attrNameLst>
                                          </p:cBhvr>
                                          <p:tavLst>
                                            <p:tav tm="0">
                                              <p:val>
                                                <p:strVal val="#ppt_y"/>
                                              </p:val>
                                            </p:tav>
                                            <p:tav tm="100000">
                                              <p:val>
                                                <p:strVal val="#ppt_y"/>
                                              </p:val>
                                            </p:tav>
                                          </p:tavLst>
                                        </p:anim>
                                      </p:childTnLst>
                                    </p:cTn>
                                  </p:par>
                                  <p:par>
                                    <p:cTn id="71" presetID="12" presetClass="entr" presetSubtype="8" fill="hold" grpId="0" nodeType="withEffect">
                                      <p:stCondLst>
                                        <p:cond delay="2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300"/>
                                            <p:tgtEl>
                                              <p:spTgt spid="36"/>
                                            </p:tgtEl>
                                            <p:attrNameLst>
                                              <p:attrName>ppt_x</p:attrName>
                                            </p:attrNameLst>
                                          </p:cBhvr>
                                          <p:tavLst>
                                            <p:tav tm="0">
                                              <p:val>
                                                <p:strVal val="#ppt_x-#ppt_w*1.125000"/>
                                              </p:val>
                                            </p:tav>
                                            <p:tav tm="100000">
                                              <p:val>
                                                <p:strVal val="#ppt_x"/>
                                              </p:val>
                                            </p:tav>
                                          </p:tavLst>
                                        </p:anim>
                                        <p:animEffect transition="in" filter="wipe(right)">
                                          <p:cBhvr>
                                            <p:cTn id="74" dur="300"/>
                                            <p:tgtEl>
                                              <p:spTgt spid="36"/>
                                            </p:tgtEl>
                                          </p:cBhvr>
                                        </p:animEffect>
                                      </p:childTnLst>
                                    </p:cTn>
                                  </p:par>
                                  <p:par>
                                    <p:cTn id="75" presetID="12" presetClass="entr" presetSubtype="8" fill="hold" grpId="0" nodeType="withEffect">
                                      <p:stCondLst>
                                        <p:cond delay="20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300"/>
                                            <p:tgtEl>
                                              <p:spTgt spid="32"/>
                                            </p:tgtEl>
                                            <p:attrNameLst>
                                              <p:attrName>ppt_x</p:attrName>
                                            </p:attrNameLst>
                                          </p:cBhvr>
                                          <p:tavLst>
                                            <p:tav tm="0">
                                              <p:val>
                                                <p:strVal val="#ppt_x-#ppt_w*1.125000"/>
                                              </p:val>
                                            </p:tav>
                                            <p:tav tm="100000">
                                              <p:val>
                                                <p:strVal val="#ppt_x"/>
                                              </p:val>
                                            </p:tav>
                                          </p:tavLst>
                                        </p:anim>
                                        <p:animEffect transition="in" filter="wipe(right)">
                                          <p:cBhvr>
                                            <p:cTn id="78" dur="300"/>
                                            <p:tgtEl>
                                              <p:spTgt spid="32"/>
                                            </p:tgtEl>
                                          </p:cBhvr>
                                        </p:animEffect>
                                      </p:childTnLst>
                                    </p:cTn>
                                  </p:par>
                                  <p:par>
                                    <p:cTn id="79" presetID="53" presetClass="entr" presetSubtype="528" fill="hold" grpId="0" nodeType="withEffect">
                                      <p:stCondLst>
                                        <p:cond delay="600"/>
                                      </p:stCondLst>
                                      <p:childTnLst>
                                        <p:set>
                                          <p:cBhvr>
                                            <p:cTn id="80" dur="1" fill="hold">
                                              <p:stCondLst>
                                                <p:cond delay="0"/>
                                              </p:stCondLst>
                                            </p:cTn>
                                            <p:tgtEl>
                                              <p:spTgt spid="37"/>
                                            </p:tgtEl>
                                            <p:attrNameLst>
                                              <p:attrName>style.visibility</p:attrName>
                                            </p:attrNameLst>
                                          </p:cBhvr>
                                          <p:to>
                                            <p:strVal val="visible"/>
                                          </p:to>
                                        </p:set>
                                        <p:anim calcmode="lin" valueType="num">
                                          <p:cBhvr>
                                            <p:cTn id="81" dur="500" fill="hold"/>
                                            <p:tgtEl>
                                              <p:spTgt spid="37"/>
                                            </p:tgtEl>
                                            <p:attrNameLst>
                                              <p:attrName>ppt_w</p:attrName>
                                            </p:attrNameLst>
                                          </p:cBhvr>
                                          <p:tavLst>
                                            <p:tav tm="0">
                                              <p:val>
                                                <p:fltVal val="0"/>
                                              </p:val>
                                            </p:tav>
                                            <p:tav tm="100000">
                                              <p:val>
                                                <p:strVal val="#ppt_w"/>
                                              </p:val>
                                            </p:tav>
                                          </p:tavLst>
                                        </p:anim>
                                        <p:anim calcmode="lin" valueType="num">
                                          <p:cBhvr>
                                            <p:cTn id="82" dur="500" fill="hold"/>
                                            <p:tgtEl>
                                              <p:spTgt spid="37"/>
                                            </p:tgtEl>
                                            <p:attrNameLst>
                                              <p:attrName>ppt_h</p:attrName>
                                            </p:attrNameLst>
                                          </p:cBhvr>
                                          <p:tavLst>
                                            <p:tav tm="0">
                                              <p:val>
                                                <p:fltVal val="0"/>
                                              </p:val>
                                            </p:tav>
                                            <p:tav tm="100000">
                                              <p:val>
                                                <p:strVal val="#ppt_h"/>
                                              </p:val>
                                            </p:tav>
                                          </p:tavLst>
                                        </p:anim>
                                        <p:animEffect transition="in" filter="fade">
                                          <p:cBhvr>
                                            <p:cTn id="83" dur="500"/>
                                            <p:tgtEl>
                                              <p:spTgt spid="37"/>
                                            </p:tgtEl>
                                          </p:cBhvr>
                                        </p:animEffect>
                                        <p:anim calcmode="lin" valueType="num">
                                          <p:cBhvr>
                                            <p:cTn id="84" dur="500" fill="hold"/>
                                            <p:tgtEl>
                                              <p:spTgt spid="37"/>
                                            </p:tgtEl>
                                            <p:attrNameLst>
                                              <p:attrName>ppt_x</p:attrName>
                                            </p:attrNameLst>
                                          </p:cBhvr>
                                          <p:tavLst>
                                            <p:tav tm="0">
                                              <p:val>
                                                <p:fltVal val="0.5"/>
                                              </p:val>
                                            </p:tav>
                                            <p:tav tm="100000">
                                              <p:val>
                                                <p:strVal val="#ppt_x"/>
                                              </p:val>
                                            </p:tav>
                                          </p:tavLst>
                                        </p:anim>
                                        <p:anim calcmode="lin" valueType="num">
                                          <p:cBhvr>
                                            <p:cTn id="85" dur="500" fill="hold"/>
                                            <p:tgtEl>
                                              <p:spTgt spid="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0" grpId="0"/>
          <p:bldP spid="24" grpId="0"/>
          <p:bldP spid="25" grpId="0" animBg="1"/>
          <p:bldP spid="26" grpId="0"/>
          <p:bldP spid="30" grpId="0"/>
          <p:bldP spid="31" grpId="0" animBg="1"/>
          <p:bldP spid="32" grpId="0"/>
          <p:bldP spid="36" grpId="0"/>
          <p:bldP spid="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42"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1000"/>
                                            <p:tgtEl>
                                              <p:spTgt spid="39"/>
                                            </p:tgtEl>
                                          </p:cBhvr>
                                        </p:animEffect>
                                        <p:anim calcmode="lin" valueType="num">
                                          <p:cBhvr>
                                            <p:cTn id="24" dur="1000" fill="hold"/>
                                            <p:tgtEl>
                                              <p:spTgt spid="39"/>
                                            </p:tgtEl>
                                            <p:attrNameLst>
                                              <p:attrName>ppt_x</p:attrName>
                                            </p:attrNameLst>
                                          </p:cBhvr>
                                          <p:tavLst>
                                            <p:tav tm="0">
                                              <p:val>
                                                <p:strVal val="#ppt_x"/>
                                              </p:val>
                                            </p:tav>
                                            <p:tav tm="100000">
                                              <p:val>
                                                <p:strVal val="#ppt_x"/>
                                              </p:val>
                                            </p:tav>
                                          </p:tavLst>
                                        </p:anim>
                                        <p:anim calcmode="lin" valueType="num">
                                          <p:cBhvr>
                                            <p:cTn id="25" dur="1000" fill="hold"/>
                                            <p:tgtEl>
                                              <p:spTgt spid="39"/>
                                            </p:tgtEl>
                                            <p:attrNameLst>
                                              <p:attrName>ppt_y</p:attrName>
                                            </p:attrNameLst>
                                          </p:cBhvr>
                                          <p:tavLst>
                                            <p:tav tm="0">
                                              <p:val>
                                                <p:strVal val="#ppt_y+.1"/>
                                              </p:val>
                                            </p:tav>
                                            <p:tav tm="100000">
                                              <p:val>
                                                <p:strVal val="#ppt_y"/>
                                              </p:val>
                                            </p:tav>
                                          </p:tavLst>
                                        </p:anim>
                                      </p:childTnLst>
                                    </p:cTn>
                                  </p:par>
                                </p:childTnLst>
                              </p:cTn>
                            </p:par>
                            <p:par>
                              <p:cTn id="26" fill="hold">
                                <p:stCondLst>
                                  <p:cond delay="2360"/>
                                </p:stCondLst>
                                <p:childTnLst>
                                  <p:par>
                                    <p:cTn id="27" presetID="2" presetClass="entr" presetSubtype="8"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0-#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12" presetClass="entr" presetSubtype="8" fill="hold" grpId="0" nodeType="withEffect">
                                      <p:stCondLst>
                                        <p:cond delay="2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300"/>
                                            <p:tgtEl>
                                              <p:spTgt spid="24"/>
                                            </p:tgtEl>
                                            <p:attrNameLst>
                                              <p:attrName>ppt_x</p:attrName>
                                            </p:attrNameLst>
                                          </p:cBhvr>
                                          <p:tavLst>
                                            <p:tav tm="0">
                                              <p:val>
                                                <p:strVal val="#ppt_x-#ppt_w*1.125000"/>
                                              </p:val>
                                            </p:tav>
                                            <p:tav tm="100000">
                                              <p:val>
                                                <p:strVal val="#ppt_x"/>
                                              </p:val>
                                            </p:tav>
                                          </p:tavLst>
                                        </p:anim>
                                        <p:animEffect transition="in" filter="wipe(right)">
                                          <p:cBhvr>
                                            <p:cTn id="34" dur="300"/>
                                            <p:tgtEl>
                                              <p:spTgt spid="24"/>
                                            </p:tgtEl>
                                          </p:cBhvr>
                                        </p:animEffect>
                                      </p:childTnLst>
                                    </p:cTn>
                                  </p:par>
                                  <p:par>
                                    <p:cTn id="35" presetID="12" presetClass="entr" presetSubtype="8" fill="hold" grpId="0" nodeType="withEffect">
                                      <p:stCondLst>
                                        <p:cond delay="20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300"/>
                                            <p:tgtEl>
                                              <p:spTgt spid="20"/>
                                            </p:tgtEl>
                                            <p:attrNameLst>
                                              <p:attrName>ppt_x</p:attrName>
                                            </p:attrNameLst>
                                          </p:cBhvr>
                                          <p:tavLst>
                                            <p:tav tm="0">
                                              <p:val>
                                                <p:strVal val="#ppt_x-#ppt_w*1.125000"/>
                                              </p:val>
                                            </p:tav>
                                            <p:tav tm="100000">
                                              <p:val>
                                                <p:strVal val="#ppt_x"/>
                                              </p:val>
                                            </p:tav>
                                          </p:tavLst>
                                        </p:anim>
                                        <p:animEffect transition="in" filter="wipe(right)">
                                          <p:cBhvr>
                                            <p:cTn id="38" dur="300"/>
                                            <p:tgtEl>
                                              <p:spTgt spid="20"/>
                                            </p:tgtEl>
                                          </p:cBhvr>
                                        </p:animEffect>
                                      </p:childTnLst>
                                    </p:cTn>
                                  </p:par>
                                  <p:par>
                                    <p:cTn id="39" presetID="53" presetClass="entr" presetSubtype="528" fill="hold" grpId="0" nodeType="withEffect">
                                      <p:stCondLst>
                                        <p:cond delay="100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anim calcmode="lin" valueType="num">
                                          <p:cBhvr>
                                            <p:cTn id="44" dur="500" fill="hold"/>
                                            <p:tgtEl>
                                              <p:spTgt spid="25"/>
                                            </p:tgtEl>
                                            <p:attrNameLst>
                                              <p:attrName>ppt_x</p:attrName>
                                            </p:attrNameLst>
                                          </p:cBhvr>
                                          <p:tavLst>
                                            <p:tav tm="0">
                                              <p:val>
                                                <p:fltVal val="0.5"/>
                                              </p:val>
                                            </p:tav>
                                            <p:tav tm="100000">
                                              <p:val>
                                                <p:strVal val="#ppt_x"/>
                                              </p:val>
                                            </p:tav>
                                          </p:tavLst>
                                        </p:anim>
                                        <p:anim calcmode="lin" valueType="num">
                                          <p:cBhvr>
                                            <p:cTn id="45" dur="500" fill="hold"/>
                                            <p:tgtEl>
                                              <p:spTgt spid="25"/>
                                            </p:tgtEl>
                                            <p:attrNameLst>
                                              <p:attrName>ppt_y</p:attrName>
                                            </p:attrNameLst>
                                          </p:cBhvr>
                                          <p:tavLst>
                                            <p:tav tm="0">
                                              <p:val>
                                                <p:fltVal val="0.5"/>
                                              </p:val>
                                            </p:tav>
                                            <p:tav tm="100000">
                                              <p:val>
                                                <p:strVal val="#ppt_y"/>
                                              </p:val>
                                            </p:tav>
                                          </p:tavLst>
                                        </p:anim>
                                      </p:childTnLst>
                                    </p:cTn>
                                  </p:par>
                                </p:childTnLst>
                              </p:cTn>
                            </p:par>
                            <p:par>
                              <p:cTn id="46" fill="hold">
                                <p:stCondLst>
                                  <p:cond delay="3860"/>
                                </p:stCondLst>
                                <p:childTnLst>
                                  <p:par>
                                    <p:cTn id="47" presetID="2" presetClass="entr" presetSubtype="2"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1+#ppt_w/2"/>
                                              </p:val>
                                            </p:tav>
                                            <p:tav tm="100000">
                                              <p:val>
                                                <p:strVal val="#ppt_x"/>
                                              </p:val>
                                            </p:tav>
                                          </p:tavLst>
                                        </p:anim>
                                        <p:anim calcmode="lin" valueType="num">
                                          <p:cBhvr additive="base">
                                            <p:cTn id="50" dur="500" fill="hold"/>
                                            <p:tgtEl>
                                              <p:spTgt spid="27"/>
                                            </p:tgtEl>
                                            <p:attrNameLst>
                                              <p:attrName>ppt_y</p:attrName>
                                            </p:attrNameLst>
                                          </p:cBhvr>
                                          <p:tavLst>
                                            <p:tav tm="0">
                                              <p:val>
                                                <p:strVal val="#ppt_y"/>
                                              </p:val>
                                            </p:tav>
                                            <p:tav tm="100000">
                                              <p:val>
                                                <p:strVal val="#ppt_y"/>
                                              </p:val>
                                            </p:tav>
                                          </p:tavLst>
                                        </p:anim>
                                      </p:childTnLst>
                                    </p:cTn>
                                  </p:par>
                                  <p:par>
                                    <p:cTn id="51" presetID="12" presetClass="entr" presetSubtype="2" fill="hold" grpId="0" nodeType="withEffect">
                                      <p:stCondLst>
                                        <p:cond delay="2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300"/>
                                            <p:tgtEl>
                                              <p:spTgt spid="26"/>
                                            </p:tgtEl>
                                            <p:attrNameLst>
                                              <p:attrName>ppt_x</p:attrName>
                                            </p:attrNameLst>
                                          </p:cBhvr>
                                          <p:tavLst>
                                            <p:tav tm="0">
                                              <p:val>
                                                <p:strVal val="#ppt_x+#ppt_w*1.125000"/>
                                              </p:val>
                                            </p:tav>
                                            <p:tav tm="100000">
                                              <p:val>
                                                <p:strVal val="#ppt_x"/>
                                              </p:val>
                                            </p:tav>
                                          </p:tavLst>
                                        </p:anim>
                                        <p:animEffect transition="in" filter="wipe(left)">
                                          <p:cBhvr>
                                            <p:cTn id="54" dur="300"/>
                                            <p:tgtEl>
                                              <p:spTgt spid="26"/>
                                            </p:tgtEl>
                                          </p:cBhvr>
                                        </p:animEffect>
                                      </p:childTnLst>
                                    </p:cTn>
                                  </p:par>
                                  <p:par>
                                    <p:cTn id="55" presetID="12" presetClass="entr" presetSubtype="2" fill="hold" grpId="0" nodeType="withEffect">
                                      <p:stCondLst>
                                        <p:cond delay="20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300"/>
                                            <p:tgtEl>
                                              <p:spTgt spid="30"/>
                                            </p:tgtEl>
                                            <p:attrNameLst>
                                              <p:attrName>ppt_x</p:attrName>
                                            </p:attrNameLst>
                                          </p:cBhvr>
                                          <p:tavLst>
                                            <p:tav tm="0">
                                              <p:val>
                                                <p:strVal val="#ppt_x+#ppt_w*1.125000"/>
                                              </p:val>
                                            </p:tav>
                                            <p:tav tm="100000">
                                              <p:val>
                                                <p:strVal val="#ppt_x"/>
                                              </p:val>
                                            </p:tav>
                                          </p:tavLst>
                                        </p:anim>
                                        <p:animEffect transition="in" filter="wipe(left)">
                                          <p:cBhvr>
                                            <p:cTn id="58" dur="300"/>
                                            <p:tgtEl>
                                              <p:spTgt spid="30"/>
                                            </p:tgtEl>
                                          </p:cBhvr>
                                        </p:animEffect>
                                      </p:childTnLst>
                                    </p:cTn>
                                  </p:par>
                                  <p:par>
                                    <p:cTn id="59" presetID="53" presetClass="entr" presetSubtype="528" fill="hold" grpId="0" nodeType="withEffect">
                                      <p:stCondLst>
                                        <p:cond delay="20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ppt_w</p:attrName>
                                            </p:attrNameLst>
                                          </p:cBhvr>
                                          <p:tavLst>
                                            <p:tav tm="0">
                                              <p:val>
                                                <p:fltVal val="0"/>
                                              </p:val>
                                            </p:tav>
                                            <p:tav tm="100000">
                                              <p:val>
                                                <p:strVal val="#ppt_w"/>
                                              </p:val>
                                            </p:tav>
                                          </p:tavLst>
                                        </p:anim>
                                        <p:anim calcmode="lin" valueType="num">
                                          <p:cBhvr>
                                            <p:cTn id="62" dur="500" fill="hold"/>
                                            <p:tgtEl>
                                              <p:spTgt spid="31"/>
                                            </p:tgtEl>
                                            <p:attrNameLst>
                                              <p:attrName>ppt_h</p:attrName>
                                            </p:attrNameLst>
                                          </p:cBhvr>
                                          <p:tavLst>
                                            <p:tav tm="0">
                                              <p:val>
                                                <p:fltVal val="0"/>
                                              </p:val>
                                            </p:tav>
                                            <p:tav tm="100000">
                                              <p:val>
                                                <p:strVal val="#ppt_h"/>
                                              </p:val>
                                            </p:tav>
                                          </p:tavLst>
                                        </p:anim>
                                        <p:animEffect transition="in" filter="fade">
                                          <p:cBhvr>
                                            <p:cTn id="63" dur="500"/>
                                            <p:tgtEl>
                                              <p:spTgt spid="31"/>
                                            </p:tgtEl>
                                          </p:cBhvr>
                                        </p:animEffect>
                                        <p:anim calcmode="lin" valueType="num">
                                          <p:cBhvr>
                                            <p:cTn id="64" dur="500" fill="hold"/>
                                            <p:tgtEl>
                                              <p:spTgt spid="31"/>
                                            </p:tgtEl>
                                            <p:attrNameLst>
                                              <p:attrName>ppt_x</p:attrName>
                                            </p:attrNameLst>
                                          </p:cBhvr>
                                          <p:tavLst>
                                            <p:tav tm="0">
                                              <p:val>
                                                <p:fltVal val="0.5"/>
                                              </p:val>
                                            </p:tav>
                                            <p:tav tm="100000">
                                              <p:val>
                                                <p:strVal val="#ppt_x"/>
                                              </p:val>
                                            </p:tav>
                                          </p:tavLst>
                                        </p:anim>
                                        <p:anim calcmode="lin" valueType="num">
                                          <p:cBhvr>
                                            <p:cTn id="65" dur="500" fill="hold"/>
                                            <p:tgtEl>
                                              <p:spTgt spid="31"/>
                                            </p:tgtEl>
                                            <p:attrNameLst>
                                              <p:attrName>ppt_y</p:attrName>
                                            </p:attrNameLst>
                                          </p:cBhvr>
                                          <p:tavLst>
                                            <p:tav tm="0">
                                              <p:val>
                                                <p:fltVal val="0.5"/>
                                              </p:val>
                                            </p:tav>
                                            <p:tav tm="100000">
                                              <p:val>
                                                <p:strVal val="#ppt_y"/>
                                              </p:val>
                                            </p:tav>
                                          </p:tavLst>
                                        </p:anim>
                                      </p:childTnLst>
                                    </p:cTn>
                                  </p:par>
                                </p:childTnLst>
                              </p:cTn>
                            </p:par>
                            <p:par>
                              <p:cTn id="66" fill="hold">
                                <p:stCondLst>
                                  <p:cond delay="4560"/>
                                </p:stCondLst>
                                <p:childTnLst>
                                  <p:par>
                                    <p:cTn id="67" presetID="2" presetClass="entr" presetSubtype="8" fill="hold" nodeType="after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0-#ppt_w/2"/>
                                              </p:val>
                                            </p:tav>
                                            <p:tav tm="100000">
                                              <p:val>
                                                <p:strVal val="#ppt_x"/>
                                              </p:val>
                                            </p:tav>
                                          </p:tavLst>
                                        </p:anim>
                                        <p:anim calcmode="lin" valueType="num">
                                          <p:cBhvr additive="base">
                                            <p:cTn id="70" dur="500" fill="hold"/>
                                            <p:tgtEl>
                                              <p:spTgt spid="33"/>
                                            </p:tgtEl>
                                            <p:attrNameLst>
                                              <p:attrName>ppt_y</p:attrName>
                                            </p:attrNameLst>
                                          </p:cBhvr>
                                          <p:tavLst>
                                            <p:tav tm="0">
                                              <p:val>
                                                <p:strVal val="#ppt_y"/>
                                              </p:val>
                                            </p:tav>
                                            <p:tav tm="100000">
                                              <p:val>
                                                <p:strVal val="#ppt_y"/>
                                              </p:val>
                                            </p:tav>
                                          </p:tavLst>
                                        </p:anim>
                                      </p:childTnLst>
                                    </p:cTn>
                                  </p:par>
                                  <p:par>
                                    <p:cTn id="71" presetID="12" presetClass="entr" presetSubtype="8" fill="hold" grpId="0" nodeType="withEffect">
                                      <p:stCondLst>
                                        <p:cond delay="2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300"/>
                                            <p:tgtEl>
                                              <p:spTgt spid="36"/>
                                            </p:tgtEl>
                                            <p:attrNameLst>
                                              <p:attrName>ppt_x</p:attrName>
                                            </p:attrNameLst>
                                          </p:cBhvr>
                                          <p:tavLst>
                                            <p:tav tm="0">
                                              <p:val>
                                                <p:strVal val="#ppt_x-#ppt_w*1.125000"/>
                                              </p:val>
                                            </p:tav>
                                            <p:tav tm="100000">
                                              <p:val>
                                                <p:strVal val="#ppt_x"/>
                                              </p:val>
                                            </p:tav>
                                          </p:tavLst>
                                        </p:anim>
                                        <p:animEffect transition="in" filter="wipe(right)">
                                          <p:cBhvr>
                                            <p:cTn id="74" dur="300"/>
                                            <p:tgtEl>
                                              <p:spTgt spid="36"/>
                                            </p:tgtEl>
                                          </p:cBhvr>
                                        </p:animEffect>
                                      </p:childTnLst>
                                    </p:cTn>
                                  </p:par>
                                  <p:par>
                                    <p:cTn id="75" presetID="12" presetClass="entr" presetSubtype="8" fill="hold" grpId="0" nodeType="withEffect">
                                      <p:stCondLst>
                                        <p:cond delay="20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300"/>
                                            <p:tgtEl>
                                              <p:spTgt spid="32"/>
                                            </p:tgtEl>
                                            <p:attrNameLst>
                                              <p:attrName>ppt_x</p:attrName>
                                            </p:attrNameLst>
                                          </p:cBhvr>
                                          <p:tavLst>
                                            <p:tav tm="0">
                                              <p:val>
                                                <p:strVal val="#ppt_x-#ppt_w*1.125000"/>
                                              </p:val>
                                            </p:tav>
                                            <p:tav tm="100000">
                                              <p:val>
                                                <p:strVal val="#ppt_x"/>
                                              </p:val>
                                            </p:tav>
                                          </p:tavLst>
                                        </p:anim>
                                        <p:animEffect transition="in" filter="wipe(right)">
                                          <p:cBhvr>
                                            <p:cTn id="78" dur="300"/>
                                            <p:tgtEl>
                                              <p:spTgt spid="32"/>
                                            </p:tgtEl>
                                          </p:cBhvr>
                                        </p:animEffect>
                                      </p:childTnLst>
                                    </p:cTn>
                                  </p:par>
                                  <p:par>
                                    <p:cTn id="79" presetID="53" presetClass="entr" presetSubtype="528" fill="hold" grpId="0" nodeType="withEffect">
                                      <p:stCondLst>
                                        <p:cond delay="600"/>
                                      </p:stCondLst>
                                      <p:childTnLst>
                                        <p:set>
                                          <p:cBhvr>
                                            <p:cTn id="80" dur="1" fill="hold">
                                              <p:stCondLst>
                                                <p:cond delay="0"/>
                                              </p:stCondLst>
                                            </p:cTn>
                                            <p:tgtEl>
                                              <p:spTgt spid="37"/>
                                            </p:tgtEl>
                                            <p:attrNameLst>
                                              <p:attrName>style.visibility</p:attrName>
                                            </p:attrNameLst>
                                          </p:cBhvr>
                                          <p:to>
                                            <p:strVal val="visible"/>
                                          </p:to>
                                        </p:set>
                                        <p:anim calcmode="lin" valueType="num">
                                          <p:cBhvr>
                                            <p:cTn id="81" dur="500" fill="hold"/>
                                            <p:tgtEl>
                                              <p:spTgt spid="37"/>
                                            </p:tgtEl>
                                            <p:attrNameLst>
                                              <p:attrName>ppt_w</p:attrName>
                                            </p:attrNameLst>
                                          </p:cBhvr>
                                          <p:tavLst>
                                            <p:tav tm="0">
                                              <p:val>
                                                <p:fltVal val="0"/>
                                              </p:val>
                                            </p:tav>
                                            <p:tav tm="100000">
                                              <p:val>
                                                <p:strVal val="#ppt_w"/>
                                              </p:val>
                                            </p:tav>
                                          </p:tavLst>
                                        </p:anim>
                                        <p:anim calcmode="lin" valueType="num">
                                          <p:cBhvr>
                                            <p:cTn id="82" dur="500" fill="hold"/>
                                            <p:tgtEl>
                                              <p:spTgt spid="37"/>
                                            </p:tgtEl>
                                            <p:attrNameLst>
                                              <p:attrName>ppt_h</p:attrName>
                                            </p:attrNameLst>
                                          </p:cBhvr>
                                          <p:tavLst>
                                            <p:tav tm="0">
                                              <p:val>
                                                <p:fltVal val="0"/>
                                              </p:val>
                                            </p:tav>
                                            <p:tav tm="100000">
                                              <p:val>
                                                <p:strVal val="#ppt_h"/>
                                              </p:val>
                                            </p:tav>
                                          </p:tavLst>
                                        </p:anim>
                                        <p:animEffect transition="in" filter="fade">
                                          <p:cBhvr>
                                            <p:cTn id="83" dur="500"/>
                                            <p:tgtEl>
                                              <p:spTgt spid="37"/>
                                            </p:tgtEl>
                                          </p:cBhvr>
                                        </p:animEffect>
                                        <p:anim calcmode="lin" valueType="num">
                                          <p:cBhvr>
                                            <p:cTn id="84" dur="500" fill="hold"/>
                                            <p:tgtEl>
                                              <p:spTgt spid="37"/>
                                            </p:tgtEl>
                                            <p:attrNameLst>
                                              <p:attrName>ppt_x</p:attrName>
                                            </p:attrNameLst>
                                          </p:cBhvr>
                                          <p:tavLst>
                                            <p:tav tm="0">
                                              <p:val>
                                                <p:fltVal val="0.5"/>
                                              </p:val>
                                            </p:tav>
                                            <p:tav tm="100000">
                                              <p:val>
                                                <p:strVal val="#ppt_x"/>
                                              </p:val>
                                            </p:tav>
                                          </p:tavLst>
                                        </p:anim>
                                        <p:anim calcmode="lin" valueType="num">
                                          <p:cBhvr>
                                            <p:cTn id="85" dur="500" fill="hold"/>
                                            <p:tgtEl>
                                              <p:spTgt spid="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0" grpId="0"/>
          <p:bldP spid="24" grpId="0"/>
          <p:bldP spid="25" grpId="0" animBg="1"/>
          <p:bldP spid="26" grpId="0"/>
          <p:bldP spid="30" grpId="0"/>
          <p:bldP spid="31" grpId="0" animBg="1"/>
          <p:bldP spid="32" grpId="0"/>
          <p:bldP spid="36" grpId="0"/>
          <p:bldP spid="37"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燕尾形 54"/>
          <p:cNvSpPr/>
          <p:nvPr/>
        </p:nvSpPr>
        <p:spPr>
          <a:xfrm>
            <a:off x="899592" y="2324344"/>
            <a:ext cx="816998" cy="887723"/>
          </a:xfrm>
          <a:prstGeom prst="chevron">
            <a:avLst>
              <a:gd name="adj" fmla="val 54429"/>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p>
        </p:txBody>
      </p:sp>
      <p:sp>
        <p:nvSpPr>
          <p:cNvPr id="56" name="燕尾形 55"/>
          <p:cNvSpPr/>
          <p:nvPr/>
        </p:nvSpPr>
        <p:spPr>
          <a:xfrm>
            <a:off x="1619672" y="2324344"/>
            <a:ext cx="818217" cy="887723"/>
          </a:xfrm>
          <a:prstGeom prst="chevron">
            <a:avLst>
              <a:gd name="adj" fmla="val 54429"/>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srgbClr val="007CD0"/>
              </a:solidFill>
            </a:endParaRPr>
          </a:p>
        </p:txBody>
      </p:sp>
      <p:sp>
        <p:nvSpPr>
          <p:cNvPr id="57" name="燕尾形 56"/>
          <p:cNvSpPr/>
          <p:nvPr/>
        </p:nvSpPr>
        <p:spPr>
          <a:xfrm>
            <a:off x="2339752" y="2324344"/>
            <a:ext cx="818217" cy="887723"/>
          </a:xfrm>
          <a:prstGeom prst="chevron">
            <a:avLst>
              <a:gd name="adj" fmla="val 5442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p>
        </p:txBody>
      </p:sp>
      <p:sp>
        <p:nvSpPr>
          <p:cNvPr id="58" name="燕尾形 57"/>
          <p:cNvSpPr/>
          <p:nvPr/>
        </p:nvSpPr>
        <p:spPr>
          <a:xfrm>
            <a:off x="3033703" y="2324344"/>
            <a:ext cx="818217" cy="887723"/>
          </a:xfrm>
          <a:prstGeom prst="chevron">
            <a:avLst>
              <a:gd name="adj" fmla="val 5442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p>
        </p:txBody>
      </p:sp>
      <p:cxnSp>
        <p:nvCxnSpPr>
          <p:cNvPr id="63" name="直接连接符 62"/>
          <p:cNvCxnSpPr/>
          <p:nvPr/>
        </p:nvCxnSpPr>
        <p:spPr>
          <a:xfrm>
            <a:off x="2555776" y="1901573"/>
            <a:ext cx="0" cy="41324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115616" y="1407483"/>
            <a:ext cx="0" cy="91051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3275856" y="3197719"/>
            <a:ext cx="29068" cy="946068"/>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1763688" y="3197717"/>
            <a:ext cx="0" cy="37000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69" name="五边形 68"/>
          <p:cNvSpPr/>
          <p:nvPr/>
        </p:nvSpPr>
        <p:spPr>
          <a:xfrm>
            <a:off x="-36512" y="2316928"/>
            <a:ext cx="5904655" cy="892732"/>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4332" fontAlgn="auto">
              <a:spcBef>
                <a:spcPts val="0"/>
              </a:spcBef>
              <a:spcAft>
                <a:spcPts val="0"/>
              </a:spcAft>
              <a:defRPr/>
            </a:pPr>
            <a:endParaRPr lang="zh-CN" altLang="en-US" sz="2489"/>
          </a:p>
        </p:txBody>
      </p:sp>
      <p:sp>
        <p:nvSpPr>
          <p:cNvPr id="70" name="TextBox 69"/>
          <p:cNvSpPr txBox="1"/>
          <p:nvPr/>
        </p:nvSpPr>
        <p:spPr>
          <a:xfrm>
            <a:off x="6156176" y="1698069"/>
            <a:ext cx="2160240" cy="2169825"/>
          </a:xfrm>
          <a:prstGeom prst="rect">
            <a:avLst/>
          </a:prstGeom>
          <a:noFill/>
        </p:spPr>
        <p:txBody>
          <a:bodyPr wrap="square" rtlCol="0">
            <a:spAutoFit/>
          </a:bodyPr>
          <a:lstStyle/>
          <a:p>
            <a:pPr>
              <a:lnSpc>
                <a:spcPct val="150000"/>
              </a:lnSpc>
            </a:pPr>
            <a:r>
              <a:rPr lang="zh-CN" altLang="en-US" sz="1000" dirty="0">
                <a:latin typeface="微软雅黑" pitchFamily="34" charset="-122"/>
                <a:ea typeface="微软雅黑" pitchFamily="34" charset="-122"/>
                <a:sym typeface="Calibri" pitchFamily="34" charset="0"/>
              </a:rPr>
              <a:t>点击输入简要文字内容，文字内容需概括精炼，不用多余的文字修饰，言简意赅的说明该项内容。点击输入简要文字内容，文字内容需概括精炼，不用多余的文字修饰，言简意赅的说明该项内容。</a:t>
            </a:r>
            <a:endParaRPr lang="en-US" altLang="zh-CN" sz="1000" dirty="0">
              <a:latin typeface="微软雅黑" pitchFamily="34" charset="-122"/>
              <a:ea typeface="微软雅黑" pitchFamily="34" charset="-122"/>
              <a:sym typeface="Calibri" pitchFamily="34" charset="0"/>
            </a:endParaRPr>
          </a:p>
          <a:p>
            <a:pPr>
              <a:lnSpc>
                <a:spcPct val="150000"/>
              </a:lnSpc>
            </a:pPr>
            <a:r>
              <a:rPr lang="zh-CN" altLang="en-US" sz="1000" dirty="0">
                <a:latin typeface="微软雅黑" pitchFamily="34" charset="-122"/>
                <a:ea typeface="微软雅黑" pitchFamily="34" charset="-122"/>
                <a:sym typeface="Calibri" pitchFamily="34" charset="0"/>
              </a:rPr>
              <a:t>点击输入简要文字内容，文字内容需概括精炼，不用多余的文字修饰，言简意赅的说明该项内容。</a:t>
            </a:r>
            <a:endParaRPr lang="en-US" altLang="zh-CN" sz="1000" dirty="0">
              <a:latin typeface="微软雅黑" pitchFamily="34" charset="-122"/>
              <a:ea typeface="微软雅黑" pitchFamily="34" charset="-122"/>
              <a:sym typeface="Calibri" pitchFamily="34" charset="0"/>
            </a:endParaRPr>
          </a:p>
        </p:txBody>
      </p:sp>
      <p:grpSp>
        <p:nvGrpSpPr>
          <p:cNvPr id="71" name="组合 70"/>
          <p:cNvGrpSpPr/>
          <p:nvPr/>
        </p:nvGrpSpPr>
        <p:grpSpPr>
          <a:xfrm>
            <a:off x="899592" y="963296"/>
            <a:ext cx="2327891" cy="444187"/>
            <a:chOff x="814328" y="3219334"/>
            <a:chExt cx="2266827" cy="432536"/>
          </a:xfrm>
        </p:grpSpPr>
        <p:grpSp>
          <p:nvGrpSpPr>
            <p:cNvPr id="72" name="组合 71"/>
            <p:cNvGrpSpPr/>
            <p:nvPr/>
          </p:nvGrpSpPr>
          <p:grpSpPr>
            <a:xfrm>
              <a:off x="814328" y="3219334"/>
              <a:ext cx="2266827" cy="432536"/>
              <a:chOff x="2173927" y="3285519"/>
              <a:chExt cx="2876394" cy="548848"/>
            </a:xfrm>
          </p:grpSpPr>
          <p:grpSp>
            <p:nvGrpSpPr>
              <p:cNvPr id="74" name="组合 73"/>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76" name="圆角矩形 75"/>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2270357" y="3351544"/>
                <a:ext cx="394740" cy="394741"/>
              </a:xfrm>
              <a:prstGeom prst="ellipse">
                <a:avLst/>
              </a:prstGeom>
              <a:solidFill>
                <a:srgbClr val="0077C8"/>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1</a:t>
                </a:r>
                <a:endParaRPr lang="zh-CN" altLang="en-US" dirty="0">
                  <a:solidFill>
                    <a:schemeClr val="bg1"/>
                  </a:solidFill>
                </a:endParaRPr>
              </a:p>
            </p:txBody>
          </p:sp>
        </p:grpSp>
        <p:sp>
          <p:nvSpPr>
            <p:cNvPr id="73" name="TextBox 72"/>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chemeClr val="tx1">
                      <a:lumMod val="65000"/>
                      <a:lumOff val="35000"/>
                    </a:schemeClr>
                  </a:solidFill>
                </a:rPr>
                <a:t>添加您的文字内容</a:t>
              </a:r>
              <a:endParaRPr lang="zh-CN" altLang="en-US" sz="1300" dirty="0">
                <a:solidFill>
                  <a:schemeClr val="accent2"/>
                </a:solidFill>
                <a:latin typeface="+mn-ea"/>
              </a:endParaRPr>
            </a:p>
          </p:txBody>
        </p:sp>
      </p:grpSp>
      <p:grpSp>
        <p:nvGrpSpPr>
          <p:cNvPr id="78" name="组合 77"/>
          <p:cNvGrpSpPr/>
          <p:nvPr/>
        </p:nvGrpSpPr>
        <p:grpSpPr>
          <a:xfrm>
            <a:off x="1547664" y="3567723"/>
            <a:ext cx="2327891" cy="444187"/>
            <a:chOff x="814325" y="3219334"/>
            <a:chExt cx="2266826" cy="432536"/>
          </a:xfrm>
        </p:grpSpPr>
        <p:grpSp>
          <p:nvGrpSpPr>
            <p:cNvPr id="79" name="组合 78"/>
            <p:cNvGrpSpPr/>
            <p:nvPr/>
          </p:nvGrpSpPr>
          <p:grpSpPr>
            <a:xfrm>
              <a:off x="814325" y="3219334"/>
              <a:ext cx="2266826" cy="432536"/>
              <a:chOff x="2173923" y="3285519"/>
              <a:chExt cx="2876392" cy="548848"/>
            </a:xfrm>
          </p:grpSpPr>
          <p:grpSp>
            <p:nvGrpSpPr>
              <p:cNvPr id="86" name="组合 85"/>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90" name="圆角矩形 89"/>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椭圆 88"/>
              <p:cNvSpPr/>
              <p:nvPr/>
            </p:nvSpPr>
            <p:spPr>
              <a:xfrm>
                <a:off x="2288027" y="3372244"/>
                <a:ext cx="392760" cy="392761"/>
              </a:xfrm>
              <a:prstGeom prst="ellipse">
                <a:avLst/>
              </a:prstGeom>
              <a:solidFill>
                <a:srgbClr val="0077C8"/>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2</a:t>
                </a:r>
                <a:endParaRPr lang="zh-CN" altLang="en-US" dirty="0">
                  <a:solidFill>
                    <a:schemeClr val="bg1"/>
                  </a:solidFill>
                </a:endParaRPr>
              </a:p>
            </p:txBody>
          </p:sp>
        </p:grpSp>
        <p:sp>
          <p:nvSpPr>
            <p:cNvPr id="80" name="TextBox 79"/>
            <p:cNvSpPr txBox="1"/>
            <p:nvPr/>
          </p:nvSpPr>
          <p:spPr>
            <a:xfrm>
              <a:off x="1249617" y="3331792"/>
              <a:ext cx="1808518"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chemeClr val="tx1">
                      <a:lumMod val="65000"/>
                      <a:lumOff val="35000"/>
                    </a:schemeClr>
                  </a:solidFill>
                </a:rPr>
                <a:t>添加您的文字内容</a:t>
              </a:r>
              <a:endParaRPr lang="zh-CN" altLang="en-US" sz="1300" dirty="0">
                <a:solidFill>
                  <a:schemeClr val="accent2"/>
                </a:solidFill>
                <a:latin typeface="+mn-ea"/>
              </a:endParaRPr>
            </a:p>
          </p:txBody>
        </p:sp>
      </p:grpSp>
      <p:grpSp>
        <p:nvGrpSpPr>
          <p:cNvPr id="94" name="组合 93"/>
          <p:cNvGrpSpPr/>
          <p:nvPr/>
        </p:nvGrpSpPr>
        <p:grpSpPr>
          <a:xfrm>
            <a:off x="2295244" y="1467352"/>
            <a:ext cx="2327891" cy="444187"/>
            <a:chOff x="814328" y="3219334"/>
            <a:chExt cx="2266829" cy="432536"/>
          </a:xfrm>
        </p:grpSpPr>
        <p:grpSp>
          <p:nvGrpSpPr>
            <p:cNvPr id="130" name="组合 129"/>
            <p:cNvGrpSpPr/>
            <p:nvPr/>
          </p:nvGrpSpPr>
          <p:grpSpPr>
            <a:xfrm>
              <a:off x="814328" y="3219334"/>
              <a:ext cx="2266829" cy="432536"/>
              <a:chOff x="2173927" y="3285519"/>
              <a:chExt cx="2876396" cy="548848"/>
            </a:xfrm>
          </p:grpSpPr>
          <p:grpSp>
            <p:nvGrpSpPr>
              <p:cNvPr id="132" name="组合 131"/>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134" name="圆角矩形 133"/>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圆角矩形 134"/>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3" name="椭圆 132"/>
              <p:cNvSpPr>
                <a:spLocks/>
              </p:cNvSpPr>
              <p:nvPr/>
            </p:nvSpPr>
            <p:spPr>
              <a:xfrm>
                <a:off x="2307129" y="3376773"/>
                <a:ext cx="392761" cy="392761"/>
              </a:xfrm>
              <a:prstGeom prst="ellipse">
                <a:avLst/>
              </a:prstGeom>
              <a:solidFill>
                <a:srgbClr val="0077C8"/>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3</a:t>
                </a:r>
                <a:endParaRPr lang="zh-CN" altLang="en-US" dirty="0">
                  <a:solidFill>
                    <a:schemeClr val="bg1"/>
                  </a:solidFill>
                </a:endParaRPr>
              </a:p>
            </p:txBody>
          </p:sp>
        </p:grpSp>
        <p:sp>
          <p:nvSpPr>
            <p:cNvPr id="131" name="TextBox 130"/>
            <p:cNvSpPr txBox="1"/>
            <p:nvPr/>
          </p:nvSpPr>
          <p:spPr>
            <a:xfrm>
              <a:off x="1183671" y="3331792"/>
              <a:ext cx="184769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chemeClr val="tx1">
                      <a:lumMod val="65000"/>
                      <a:lumOff val="35000"/>
                    </a:schemeClr>
                  </a:solidFill>
                </a:rPr>
                <a:t>添加您的文字内容</a:t>
              </a:r>
              <a:endParaRPr lang="zh-CN" altLang="en-US" sz="1300" dirty="0">
                <a:solidFill>
                  <a:schemeClr val="accent2"/>
                </a:solidFill>
                <a:latin typeface="+mn-ea"/>
              </a:endParaRPr>
            </a:p>
          </p:txBody>
        </p:sp>
      </p:grpSp>
      <p:grpSp>
        <p:nvGrpSpPr>
          <p:cNvPr id="136" name="组合 135"/>
          <p:cNvGrpSpPr/>
          <p:nvPr/>
        </p:nvGrpSpPr>
        <p:grpSpPr>
          <a:xfrm>
            <a:off x="3059832" y="4143787"/>
            <a:ext cx="2327891" cy="444187"/>
            <a:chOff x="814328" y="3219334"/>
            <a:chExt cx="2266828" cy="432536"/>
          </a:xfrm>
        </p:grpSpPr>
        <p:grpSp>
          <p:nvGrpSpPr>
            <p:cNvPr id="137" name="组合 136"/>
            <p:cNvGrpSpPr/>
            <p:nvPr/>
          </p:nvGrpSpPr>
          <p:grpSpPr>
            <a:xfrm>
              <a:off x="814328" y="3219334"/>
              <a:ext cx="2266828" cy="432536"/>
              <a:chOff x="2173927" y="3285519"/>
              <a:chExt cx="2876395" cy="548848"/>
            </a:xfrm>
          </p:grpSpPr>
          <p:grpSp>
            <p:nvGrpSpPr>
              <p:cNvPr id="139" name="组合 138"/>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141" name="圆角矩形 140"/>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圆角矩形 141"/>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椭圆 139"/>
              <p:cNvSpPr/>
              <p:nvPr/>
            </p:nvSpPr>
            <p:spPr>
              <a:xfrm>
                <a:off x="2280388" y="3389371"/>
                <a:ext cx="392761" cy="392761"/>
              </a:xfrm>
              <a:prstGeom prst="ellipse">
                <a:avLst/>
              </a:prstGeom>
              <a:solidFill>
                <a:srgbClr val="0077C8"/>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4</a:t>
                </a:r>
                <a:endParaRPr lang="zh-CN" altLang="en-US" dirty="0">
                  <a:solidFill>
                    <a:schemeClr val="bg1"/>
                  </a:solidFill>
                </a:endParaRPr>
              </a:p>
            </p:txBody>
          </p:sp>
        </p:grpSp>
        <p:sp>
          <p:nvSpPr>
            <p:cNvPr id="138" name="TextBox 137"/>
            <p:cNvSpPr txBox="1"/>
            <p:nvPr/>
          </p:nvSpPr>
          <p:spPr>
            <a:xfrm>
              <a:off x="1085352" y="3345963"/>
              <a:ext cx="1926671"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chemeClr val="tx1">
                      <a:lumMod val="65000"/>
                      <a:lumOff val="35000"/>
                    </a:schemeClr>
                  </a:solidFill>
                </a:rPr>
                <a:t>添加您的文字内容</a:t>
              </a:r>
              <a:endParaRPr lang="zh-CN" altLang="en-US" sz="1300" dirty="0">
                <a:solidFill>
                  <a:schemeClr val="accent2"/>
                </a:solidFill>
                <a:latin typeface="+mn-ea"/>
              </a:endParaRPr>
            </a:p>
          </p:txBody>
        </p:sp>
      </p:grpSp>
      <p:pic>
        <p:nvPicPr>
          <p:cNvPr id="46" name="图片 45" descr="未标题-2.png"/>
          <p:cNvPicPr>
            <a:picLocks noChangeAspect="1"/>
          </p:cNvPicPr>
          <p:nvPr/>
        </p:nvPicPr>
        <p:blipFill>
          <a:blip r:embed="rId3"/>
          <a:stretch>
            <a:fillRect/>
          </a:stretch>
        </p:blipFill>
        <p:spPr>
          <a:xfrm>
            <a:off x="3995936" y="1620262"/>
            <a:ext cx="1530491" cy="1782572"/>
          </a:xfrm>
          <a:prstGeom prst="rect">
            <a:avLst/>
          </a:prstGeom>
        </p:spPr>
      </p:pic>
    </p:spTree>
    <p:extLst>
      <p:ext uri="{BB962C8B-B14F-4D97-AF65-F5344CB8AC3E}">
        <p14:creationId xmlns:p14="http://schemas.microsoft.com/office/powerpoint/2010/main" val="3696420932"/>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8"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400" fill="hold"/>
                                        <p:tgtEl>
                                          <p:spTgt spid="69"/>
                                        </p:tgtEl>
                                        <p:attrNameLst>
                                          <p:attrName>ppt_x</p:attrName>
                                        </p:attrNameLst>
                                      </p:cBhvr>
                                      <p:tavLst>
                                        <p:tav tm="0">
                                          <p:val>
                                            <p:strVal val="0-#ppt_w/2"/>
                                          </p:val>
                                        </p:tav>
                                        <p:tav tm="100000">
                                          <p:val>
                                            <p:strVal val="#ppt_x"/>
                                          </p:val>
                                        </p:tav>
                                      </p:tavLst>
                                    </p:anim>
                                    <p:anim calcmode="lin" valueType="num">
                                      <p:cBhvr additive="base">
                                        <p:cTn id="24" dur="400" fill="hold"/>
                                        <p:tgtEl>
                                          <p:spTgt spid="69"/>
                                        </p:tgtEl>
                                        <p:attrNameLst>
                                          <p:attrName>ppt_y</p:attrName>
                                        </p:attrNameLst>
                                      </p:cBhvr>
                                      <p:tavLst>
                                        <p:tav tm="0">
                                          <p:val>
                                            <p:strVal val="#ppt_y"/>
                                          </p:val>
                                        </p:tav>
                                        <p:tav tm="100000">
                                          <p:val>
                                            <p:strVal val="#ppt_y"/>
                                          </p:val>
                                        </p:tav>
                                      </p:tavLst>
                                    </p:anim>
                                  </p:childTnLst>
                                </p:cTn>
                              </p:par>
                            </p:childTnLst>
                          </p:cTn>
                        </p:par>
                        <p:par>
                          <p:cTn id="25" fill="hold">
                            <p:stCondLst>
                              <p:cond delay="1760"/>
                            </p:stCondLst>
                            <p:childTnLst>
                              <p:par>
                                <p:cTn id="26" presetID="22" presetClass="entr" presetSubtype="8"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500"/>
                                        <p:tgtEl>
                                          <p:spTgt spid="46"/>
                                        </p:tgtEl>
                                      </p:cBhvr>
                                    </p:animEffect>
                                  </p:childTnLst>
                                </p:cTn>
                              </p:par>
                            </p:childTnLst>
                          </p:cTn>
                        </p:par>
                        <p:par>
                          <p:cTn id="29" fill="hold">
                            <p:stCondLst>
                              <p:cond delay="2260"/>
                            </p:stCondLst>
                            <p:childTnLst>
                              <p:par>
                                <p:cTn id="30" presetID="12" presetClass="entr" presetSubtype="8"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400"/>
                                        <p:tgtEl>
                                          <p:spTgt spid="55"/>
                                        </p:tgtEl>
                                        <p:attrNameLst>
                                          <p:attrName>ppt_x</p:attrName>
                                        </p:attrNameLst>
                                      </p:cBhvr>
                                      <p:tavLst>
                                        <p:tav tm="0">
                                          <p:val>
                                            <p:strVal val="#ppt_x-#ppt_w*1.125000"/>
                                          </p:val>
                                        </p:tav>
                                        <p:tav tm="100000">
                                          <p:val>
                                            <p:strVal val="#ppt_x"/>
                                          </p:val>
                                        </p:tav>
                                      </p:tavLst>
                                    </p:anim>
                                    <p:animEffect transition="in" filter="wipe(right)">
                                      <p:cBhvr>
                                        <p:cTn id="33" dur="400"/>
                                        <p:tgtEl>
                                          <p:spTgt spid="55"/>
                                        </p:tgtEl>
                                      </p:cBhvr>
                                    </p:animEffect>
                                  </p:childTnLst>
                                </p:cTn>
                              </p:par>
                            </p:childTnLst>
                          </p:cTn>
                        </p:par>
                        <p:par>
                          <p:cTn id="34" fill="hold">
                            <p:stCondLst>
                              <p:cond delay="2660"/>
                            </p:stCondLst>
                            <p:childTnLst>
                              <p:par>
                                <p:cTn id="35" presetID="12" presetClass="entr" presetSubtype="4" fill="hold" nodeType="after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400"/>
                                        <p:tgtEl>
                                          <p:spTgt spid="65"/>
                                        </p:tgtEl>
                                        <p:attrNameLst>
                                          <p:attrName>ppt_y</p:attrName>
                                        </p:attrNameLst>
                                      </p:cBhvr>
                                      <p:tavLst>
                                        <p:tav tm="0">
                                          <p:val>
                                            <p:strVal val="#ppt_y+#ppt_h*1.125000"/>
                                          </p:val>
                                        </p:tav>
                                        <p:tav tm="100000">
                                          <p:val>
                                            <p:strVal val="#ppt_y"/>
                                          </p:val>
                                        </p:tav>
                                      </p:tavLst>
                                    </p:anim>
                                    <p:animEffect transition="in" filter="wipe(up)">
                                      <p:cBhvr>
                                        <p:cTn id="38" dur="400"/>
                                        <p:tgtEl>
                                          <p:spTgt spid="65"/>
                                        </p:tgtEl>
                                      </p:cBhvr>
                                    </p:animEffect>
                                  </p:childTnLst>
                                </p:cTn>
                              </p:par>
                            </p:childTnLst>
                          </p:cTn>
                        </p:par>
                        <p:par>
                          <p:cTn id="39" fill="hold">
                            <p:stCondLst>
                              <p:cond delay="3060"/>
                            </p:stCondLst>
                            <p:childTnLst>
                              <p:par>
                                <p:cTn id="40" presetID="53" presetClass="entr" presetSubtype="16" fill="hold" nodeType="after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p:cTn id="42" dur="500" fill="hold"/>
                                        <p:tgtEl>
                                          <p:spTgt spid="71"/>
                                        </p:tgtEl>
                                        <p:attrNameLst>
                                          <p:attrName>ppt_w</p:attrName>
                                        </p:attrNameLst>
                                      </p:cBhvr>
                                      <p:tavLst>
                                        <p:tav tm="0">
                                          <p:val>
                                            <p:fltVal val="0"/>
                                          </p:val>
                                        </p:tav>
                                        <p:tav tm="100000">
                                          <p:val>
                                            <p:strVal val="#ppt_w"/>
                                          </p:val>
                                        </p:tav>
                                      </p:tavLst>
                                    </p:anim>
                                    <p:anim calcmode="lin" valueType="num">
                                      <p:cBhvr>
                                        <p:cTn id="43" dur="500" fill="hold"/>
                                        <p:tgtEl>
                                          <p:spTgt spid="71"/>
                                        </p:tgtEl>
                                        <p:attrNameLst>
                                          <p:attrName>ppt_h</p:attrName>
                                        </p:attrNameLst>
                                      </p:cBhvr>
                                      <p:tavLst>
                                        <p:tav tm="0">
                                          <p:val>
                                            <p:fltVal val="0"/>
                                          </p:val>
                                        </p:tav>
                                        <p:tav tm="100000">
                                          <p:val>
                                            <p:strVal val="#ppt_h"/>
                                          </p:val>
                                        </p:tav>
                                      </p:tavLst>
                                    </p:anim>
                                    <p:animEffect transition="in" filter="fade">
                                      <p:cBhvr>
                                        <p:cTn id="44" dur="500"/>
                                        <p:tgtEl>
                                          <p:spTgt spid="71"/>
                                        </p:tgtEl>
                                      </p:cBhvr>
                                    </p:animEffect>
                                  </p:childTnLst>
                                </p:cTn>
                              </p:par>
                            </p:childTnLst>
                          </p:cTn>
                        </p:par>
                        <p:par>
                          <p:cTn id="45" fill="hold">
                            <p:stCondLst>
                              <p:cond delay="3560"/>
                            </p:stCondLst>
                            <p:childTnLst>
                              <p:par>
                                <p:cTn id="46" presetID="12" presetClass="entr" presetSubtype="8" fill="hold" grpId="0"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400"/>
                                        <p:tgtEl>
                                          <p:spTgt spid="56"/>
                                        </p:tgtEl>
                                        <p:attrNameLst>
                                          <p:attrName>ppt_x</p:attrName>
                                        </p:attrNameLst>
                                      </p:cBhvr>
                                      <p:tavLst>
                                        <p:tav tm="0">
                                          <p:val>
                                            <p:strVal val="#ppt_x-#ppt_w*1.125000"/>
                                          </p:val>
                                        </p:tav>
                                        <p:tav tm="100000">
                                          <p:val>
                                            <p:strVal val="#ppt_x"/>
                                          </p:val>
                                        </p:tav>
                                      </p:tavLst>
                                    </p:anim>
                                    <p:animEffect transition="in" filter="wipe(right)">
                                      <p:cBhvr>
                                        <p:cTn id="49" dur="400"/>
                                        <p:tgtEl>
                                          <p:spTgt spid="56"/>
                                        </p:tgtEl>
                                      </p:cBhvr>
                                    </p:animEffect>
                                  </p:childTnLst>
                                </p:cTn>
                              </p:par>
                            </p:childTnLst>
                          </p:cTn>
                        </p:par>
                        <p:par>
                          <p:cTn id="50" fill="hold">
                            <p:stCondLst>
                              <p:cond delay="3960"/>
                            </p:stCondLst>
                            <p:childTnLst>
                              <p:par>
                                <p:cTn id="51" presetID="12" presetClass="entr" presetSubtype="1" fill="hold" nodeType="after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additive="base">
                                        <p:cTn id="53" dur="400"/>
                                        <p:tgtEl>
                                          <p:spTgt spid="68"/>
                                        </p:tgtEl>
                                        <p:attrNameLst>
                                          <p:attrName>ppt_y</p:attrName>
                                        </p:attrNameLst>
                                      </p:cBhvr>
                                      <p:tavLst>
                                        <p:tav tm="0">
                                          <p:val>
                                            <p:strVal val="#ppt_y-#ppt_h*1.125000"/>
                                          </p:val>
                                        </p:tav>
                                        <p:tav tm="100000">
                                          <p:val>
                                            <p:strVal val="#ppt_y"/>
                                          </p:val>
                                        </p:tav>
                                      </p:tavLst>
                                    </p:anim>
                                    <p:animEffect transition="in" filter="wipe(down)">
                                      <p:cBhvr>
                                        <p:cTn id="54" dur="400"/>
                                        <p:tgtEl>
                                          <p:spTgt spid="68"/>
                                        </p:tgtEl>
                                      </p:cBhvr>
                                    </p:animEffect>
                                  </p:childTnLst>
                                </p:cTn>
                              </p:par>
                            </p:childTnLst>
                          </p:cTn>
                        </p:par>
                        <p:par>
                          <p:cTn id="55" fill="hold">
                            <p:stCondLst>
                              <p:cond delay="4360"/>
                            </p:stCondLst>
                            <p:childTnLst>
                              <p:par>
                                <p:cTn id="56" presetID="53" presetClass="entr" presetSubtype="16" fill="hold" nodeType="afterEffect">
                                  <p:stCondLst>
                                    <p:cond delay="0"/>
                                  </p:stCondLst>
                                  <p:childTnLst>
                                    <p:set>
                                      <p:cBhvr>
                                        <p:cTn id="57" dur="1" fill="hold">
                                          <p:stCondLst>
                                            <p:cond delay="0"/>
                                          </p:stCondLst>
                                        </p:cTn>
                                        <p:tgtEl>
                                          <p:spTgt spid="78"/>
                                        </p:tgtEl>
                                        <p:attrNameLst>
                                          <p:attrName>style.visibility</p:attrName>
                                        </p:attrNameLst>
                                      </p:cBhvr>
                                      <p:to>
                                        <p:strVal val="visible"/>
                                      </p:to>
                                    </p:set>
                                    <p:anim calcmode="lin" valueType="num">
                                      <p:cBhvr>
                                        <p:cTn id="58" dur="500" fill="hold"/>
                                        <p:tgtEl>
                                          <p:spTgt spid="78"/>
                                        </p:tgtEl>
                                        <p:attrNameLst>
                                          <p:attrName>ppt_w</p:attrName>
                                        </p:attrNameLst>
                                      </p:cBhvr>
                                      <p:tavLst>
                                        <p:tav tm="0">
                                          <p:val>
                                            <p:fltVal val="0"/>
                                          </p:val>
                                        </p:tav>
                                        <p:tav tm="100000">
                                          <p:val>
                                            <p:strVal val="#ppt_w"/>
                                          </p:val>
                                        </p:tav>
                                      </p:tavLst>
                                    </p:anim>
                                    <p:anim calcmode="lin" valueType="num">
                                      <p:cBhvr>
                                        <p:cTn id="59" dur="500" fill="hold"/>
                                        <p:tgtEl>
                                          <p:spTgt spid="78"/>
                                        </p:tgtEl>
                                        <p:attrNameLst>
                                          <p:attrName>ppt_h</p:attrName>
                                        </p:attrNameLst>
                                      </p:cBhvr>
                                      <p:tavLst>
                                        <p:tav tm="0">
                                          <p:val>
                                            <p:fltVal val="0"/>
                                          </p:val>
                                        </p:tav>
                                        <p:tav tm="100000">
                                          <p:val>
                                            <p:strVal val="#ppt_h"/>
                                          </p:val>
                                        </p:tav>
                                      </p:tavLst>
                                    </p:anim>
                                    <p:animEffect transition="in" filter="fade">
                                      <p:cBhvr>
                                        <p:cTn id="60" dur="500"/>
                                        <p:tgtEl>
                                          <p:spTgt spid="78"/>
                                        </p:tgtEl>
                                      </p:cBhvr>
                                    </p:animEffect>
                                  </p:childTnLst>
                                </p:cTn>
                              </p:par>
                            </p:childTnLst>
                          </p:cTn>
                        </p:par>
                        <p:par>
                          <p:cTn id="61" fill="hold">
                            <p:stCondLst>
                              <p:cond delay="4860"/>
                            </p:stCondLst>
                            <p:childTnLst>
                              <p:par>
                                <p:cTn id="62" presetID="12" presetClass="entr" presetSubtype="8" fill="hold" grpId="0" nodeType="afterEffect">
                                  <p:stCondLst>
                                    <p:cond delay="0"/>
                                  </p:stCondLst>
                                  <p:childTnLst>
                                    <p:set>
                                      <p:cBhvr>
                                        <p:cTn id="63" dur="1" fill="hold">
                                          <p:stCondLst>
                                            <p:cond delay="0"/>
                                          </p:stCondLst>
                                        </p:cTn>
                                        <p:tgtEl>
                                          <p:spTgt spid="57"/>
                                        </p:tgtEl>
                                        <p:attrNameLst>
                                          <p:attrName>style.visibility</p:attrName>
                                        </p:attrNameLst>
                                      </p:cBhvr>
                                      <p:to>
                                        <p:strVal val="visible"/>
                                      </p:to>
                                    </p:set>
                                    <p:anim calcmode="lin" valueType="num">
                                      <p:cBhvr additive="base">
                                        <p:cTn id="64" dur="400"/>
                                        <p:tgtEl>
                                          <p:spTgt spid="57"/>
                                        </p:tgtEl>
                                        <p:attrNameLst>
                                          <p:attrName>ppt_x</p:attrName>
                                        </p:attrNameLst>
                                      </p:cBhvr>
                                      <p:tavLst>
                                        <p:tav tm="0">
                                          <p:val>
                                            <p:strVal val="#ppt_x-#ppt_w*1.125000"/>
                                          </p:val>
                                        </p:tav>
                                        <p:tav tm="100000">
                                          <p:val>
                                            <p:strVal val="#ppt_x"/>
                                          </p:val>
                                        </p:tav>
                                      </p:tavLst>
                                    </p:anim>
                                    <p:animEffect transition="in" filter="wipe(right)">
                                      <p:cBhvr>
                                        <p:cTn id="65" dur="400"/>
                                        <p:tgtEl>
                                          <p:spTgt spid="57"/>
                                        </p:tgtEl>
                                      </p:cBhvr>
                                    </p:animEffect>
                                  </p:childTnLst>
                                </p:cTn>
                              </p:par>
                            </p:childTnLst>
                          </p:cTn>
                        </p:par>
                        <p:par>
                          <p:cTn id="66" fill="hold">
                            <p:stCondLst>
                              <p:cond delay="5260"/>
                            </p:stCondLst>
                            <p:childTnLst>
                              <p:par>
                                <p:cTn id="67" presetID="12" presetClass="entr" presetSubtype="4" fill="hold" nodeType="after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additive="base">
                                        <p:cTn id="69" dur="400"/>
                                        <p:tgtEl>
                                          <p:spTgt spid="63"/>
                                        </p:tgtEl>
                                        <p:attrNameLst>
                                          <p:attrName>ppt_y</p:attrName>
                                        </p:attrNameLst>
                                      </p:cBhvr>
                                      <p:tavLst>
                                        <p:tav tm="0">
                                          <p:val>
                                            <p:strVal val="#ppt_y+#ppt_h*1.125000"/>
                                          </p:val>
                                        </p:tav>
                                        <p:tav tm="100000">
                                          <p:val>
                                            <p:strVal val="#ppt_y"/>
                                          </p:val>
                                        </p:tav>
                                      </p:tavLst>
                                    </p:anim>
                                    <p:animEffect transition="in" filter="wipe(up)">
                                      <p:cBhvr>
                                        <p:cTn id="70" dur="400"/>
                                        <p:tgtEl>
                                          <p:spTgt spid="63"/>
                                        </p:tgtEl>
                                      </p:cBhvr>
                                    </p:animEffect>
                                  </p:childTnLst>
                                </p:cTn>
                              </p:par>
                            </p:childTnLst>
                          </p:cTn>
                        </p:par>
                        <p:par>
                          <p:cTn id="71" fill="hold">
                            <p:stCondLst>
                              <p:cond delay="5660"/>
                            </p:stCondLst>
                            <p:childTnLst>
                              <p:par>
                                <p:cTn id="72" presetID="53" presetClass="entr" presetSubtype="16" fill="hold" nodeType="afterEffect">
                                  <p:stCondLst>
                                    <p:cond delay="0"/>
                                  </p:stCondLst>
                                  <p:childTnLst>
                                    <p:set>
                                      <p:cBhvr>
                                        <p:cTn id="73" dur="1" fill="hold">
                                          <p:stCondLst>
                                            <p:cond delay="0"/>
                                          </p:stCondLst>
                                        </p:cTn>
                                        <p:tgtEl>
                                          <p:spTgt spid="94"/>
                                        </p:tgtEl>
                                        <p:attrNameLst>
                                          <p:attrName>style.visibility</p:attrName>
                                        </p:attrNameLst>
                                      </p:cBhvr>
                                      <p:to>
                                        <p:strVal val="visible"/>
                                      </p:to>
                                    </p:set>
                                    <p:anim calcmode="lin" valueType="num">
                                      <p:cBhvr>
                                        <p:cTn id="74" dur="500" fill="hold"/>
                                        <p:tgtEl>
                                          <p:spTgt spid="94"/>
                                        </p:tgtEl>
                                        <p:attrNameLst>
                                          <p:attrName>ppt_w</p:attrName>
                                        </p:attrNameLst>
                                      </p:cBhvr>
                                      <p:tavLst>
                                        <p:tav tm="0">
                                          <p:val>
                                            <p:fltVal val="0"/>
                                          </p:val>
                                        </p:tav>
                                        <p:tav tm="100000">
                                          <p:val>
                                            <p:strVal val="#ppt_w"/>
                                          </p:val>
                                        </p:tav>
                                      </p:tavLst>
                                    </p:anim>
                                    <p:anim calcmode="lin" valueType="num">
                                      <p:cBhvr>
                                        <p:cTn id="75" dur="500" fill="hold"/>
                                        <p:tgtEl>
                                          <p:spTgt spid="94"/>
                                        </p:tgtEl>
                                        <p:attrNameLst>
                                          <p:attrName>ppt_h</p:attrName>
                                        </p:attrNameLst>
                                      </p:cBhvr>
                                      <p:tavLst>
                                        <p:tav tm="0">
                                          <p:val>
                                            <p:fltVal val="0"/>
                                          </p:val>
                                        </p:tav>
                                        <p:tav tm="100000">
                                          <p:val>
                                            <p:strVal val="#ppt_h"/>
                                          </p:val>
                                        </p:tav>
                                      </p:tavLst>
                                    </p:anim>
                                    <p:animEffect transition="in" filter="fade">
                                      <p:cBhvr>
                                        <p:cTn id="76" dur="500"/>
                                        <p:tgtEl>
                                          <p:spTgt spid="94"/>
                                        </p:tgtEl>
                                      </p:cBhvr>
                                    </p:animEffect>
                                  </p:childTnLst>
                                </p:cTn>
                              </p:par>
                            </p:childTnLst>
                          </p:cTn>
                        </p:par>
                        <p:par>
                          <p:cTn id="77" fill="hold">
                            <p:stCondLst>
                              <p:cond delay="6160"/>
                            </p:stCondLst>
                            <p:childTnLst>
                              <p:par>
                                <p:cTn id="78" presetID="12" presetClass="entr" presetSubtype="8"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 calcmode="lin" valueType="num">
                                      <p:cBhvr additive="base">
                                        <p:cTn id="80" dur="400"/>
                                        <p:tgtEl>
                                          <p:spTgt spid="58"/>
                                        </p:tgtEl>
                                        <p:attrNameLst>
                                          <p:attrName>ppt_x</p:attrName>
                                        </p:attrNameLst>
                                      </p:cBhvr>
                                      <p:tavLst>
                                        <p:tav tm="0">
                                          <p:val>
                                            <p:strVal val="#ppt_x-#ppt_w*1.125000"/>
                                          </p:val>
                                        </p:tav>
                                        <p:tav tm="100000">
                                          <p:val>
                                            <p:strVal val="#ppt_x"/>
                                          </p:val>
                                        </p:tav>
                                      </p:tavLst>
                                    </p:anim>
                                    <p:animEffect transition="in" filter="wipe(right)">
                                      <p:cBhvr>
                                        <p:cTn id="81" dur="400"/>
                                        <p:tgtEl>
                                          <p:spTgt spid="58"/>
                                        </p:tgtEl>
                                      </p:cBhvr>
                                    </p:animEffect>
                                  </p:childTnLst>
                                </p:cTn>
                              </p:par>
                            </p:childTnLst>
                          </p:cTn>
                        </p:par>
                        <p:par>
                          <p:cTn id="82" fill="hold">
                            <p:stCondLst>
                              <p:cond delay="6560"/>
                            </p:stCondLst>
                            <p:childTnLst>
                              <p:par>
                                <p:cTn id="83" presetID="12" presetClass="entr" presetSubtype="1"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400"/>
                                        <p:tgtEl>
                                          <p:spTgt spid="67"/>
                                        </p:tgtEl>
                                        <p:attrNameLst>
                                          <p:attrName>ppt_y</p:attrName>
                                        </p:attrNameLst>
                                      </p:cBhvr>
                                      <p:tavLst>
                                        <p:tav tm="0">
                                          <p:val>
                                            <p:strVal val="#ppt_y-#ppt_h*1.125000"/>
                                          </p:val>
                                        </p:tav>
                                        <p:tav tm="100000">
                                          <p:val>
                                            <p:strVal val="#ppt_y"/>
                                          </p:val>
                                        </p:tav>
                                      </p:tavLst>
                                    </p:anim>
                                    <p:animEffect transition="in" filter="wipe(down)">
                                      <p:cBhvr>
                                        <p:cTn id="86" dur="400"/>
                                        <p:tgtEl>
                                          <p:spTgt spid="67"/>
                                        </p:tgtEl>
                                      </p:cBhvr>
                                    </p:animEffect>
                                  </p:childTnLst>
                                </p:cTn>
                              </p:par>
                            </p:childTnLst>
                          </p:cTn>
                        </p:par>
                        <p:par>
                          <p:cTn id="87" fill="hold">
                            <p:stCondLst>
                              <p:cond delay="6960"/>
                            </p:stCondLst>
                            <p:childTnLst>
                              <p:par>
                                <p:cTn id="88" presetID="53" presetClass="entr" presetSubtype="16" fill="hold" nodeType="afterEffect">
                                  <p:stCondLst>
                                    <p:cond delay="0"/>
                                  </p:stCondLst>
                                  <p:childTnLst>
                                    <p:set>
                                      <p:cBhvr>
                                        <p:cTn id="89" dur="1" fill="hold">
                                          <p:stCondLst>
                                            <p:cond delay="0"/>
                                          </p:stCondLst>
                                        </p:cTn>
                                        <p:tgtEl>
                                          <p:spTgt spid="136"/>
                                        </p:tgtEl>
                                        <p:attrNameLst>
                                          <p:attrName>style.visibility</p:attrName>
                                        </p:attrNameLst>
                                      </p:cBhvr>
                                      <p:to>
                                        <p:strVal val="visible"/>
                                      </p:to>
                                    </p:set>
                                    <p:anim calcmode="lin" valueType="num">
                                      <p:cBhvr>
                                        <p:cTn id="90" dur="500" fill="hold"/>
                                        <p:tgtEl>
                                          <p:spTgt spid="136"/>
                                        </p:tgtEl>
                                        <p:attrNameLst>
                                          <p:attrName>ppt_w</p:attrName>
                                        </p:attrNameLst>
                                      </p:cBhvr>
                                      <p:tavLst>
                                        <p:tav tm="0">
                                          <p:val>
                                            <p:fltVal val="0"/>
                                          </p:val>
                                        </p:tav>
                                        <p:tav tm="100000">
                                          <p:val>
                                            <p:strVal val="#ppt_w"/>
                                          </p:val>
                                        </p:tav>
                                      </p:tavLst>
                                    </p:anim>
                                    <p:anim calcmode="lin" valueType="num">
                                      <p:cBhvr>
                                        <p:cTn id="91" dur="500" fill="hold"/>
                                        <p:tgtEl>
                                          <p:spTgt spid="136"/>
                                        </p:tgtEl>
                                        <p:attrNameLst>
                                          <p:attrName>ppt_h</p:attrName>
                                        </p:attrNameLst>
                                      </p:cBhvr>
                                      <p:tavLst>
                                        <p:tav tm="0">
                                          <p:val>
                                            <p:fltVal val="0"/>
                                          </p:val>
                                        </p:tav>
                                        <p:tav tm="100000">
                                          <p:val>
                                            <p:strVal val="#ppt_h"/>
                                          </p:val>
                                        </p:tav>
                                      </p:tavLst>
                                    </p:anim>
                                    <p:animEffect transition="in" filter="fade">
                                      <p:cBhvr>
                                        <p:cTn id="92" dur="500"/>
                                        <p:tgtEl>
                                          <p:spTgt spid="136"/>
                                        </p:tgtEl>
                                      </p:cBhvr>
                                    </p:animEffect>
                                  </p:childTnLst>
                                </p:cTn>
                              </p:par>
                            </p:childTnLst>
                          </p:cTn>
                        </p:par>
                        <p:par>
                          <p:cTn id="93" fill="hold">
                            <p:stCondLst>
                              <p:cond delay="7460"/>
                            </p:stCondLst>
                            <p:childTnLst>
                              <p:par>
                                <p:cTn id="94" presetID="22" presetClass="entr" presetSubtype="8" fill="hold" grpId="0" nodeType="afterEffect">
                                  <p:stCondLst>
                                    <p:cond delay="0"/>
                                  </p:stCondLst>
                                  <p:iterate type="lt">
                                    <p:tmPct val="30000"/>
                                  </p:iterate>
                                  <p:childTnLst>
                                    <p:set>
                                      <p:cBhvr>
                                        <p:cTn id="95" dur="1" fill="hold">
                                          <p:stCondLst>
                                            <p:cond delay="0"/>
                                          </p:stCondLst>
                                        </p:cTn>
                                        <p:tgtEl>
                                          <p:spTgt spid="70"/>
                                        </p:tgtEl>
                                        <p:attrNameLst>
                                          <p:attrName>style.visibility</p:attrName>
                                        </p:attrNameLst>
                                      </p:cBhvr>
                                      <p:to>
                                        <p:strVal val="visible"/>
                                      </p:to>
                                    </p:set>
                                    <p:animEffect transition="in" filter="wipe(left)">
                                      <p:cBhvr>
                                        <p:cTn id="96" dur="50"/>
                                        <p:tgtEl>
                                          <p:spTgt spid="70"/>
                                        </p:tgtEl>
                                      </p:cBhvr>
                                    </p:animEffect>
                                  </p:childTnLst>
                                </p:cTn>
                              </p:par>
                              <p:par>
                                <p:cTn id="97" presetID="36" presetClass="emph" presetSubtype="0" fill="hold" grpId="1" nodeType="withEffect">
                                  <p:stCondLst>
                                    <p:cond delay="0"/>
                                  </p:stCondLst>
                                  <p:iterate type="lt">
                                    <p:tmPct val="30000"/>
                                  </p:iterate>
                                  <p:childTnLst>
                                    <p:animScale>
                                      <p:cBhvr>
                                        <p:cTn id="98" dur="25" autoRev="1" fill="hold">
                                          <p:stCondLst>
                                            <p:cond delay="0"/>
                                          </p:stCondLst>
                                        </p:cTn>
                                        <p:tgtEl>
                                          <p:spTgt spid="70"/>
                                        </p:tgtEl>
                                      </p:cBhvr>
                                      <p:to x="80000" y="100000"/>
                                    </p:animScale>
                                    <p:anim by="(#ppt_w*0.10)" calcmode="lin" valueType="num">
                                      <p:cBhvr>
                                        <p:cTn id="99" dur="25" autoRev="1" fill="hold">
                                          <p:stCondLst>
                                            <p:cond delay="0"/>
                                          </p:stCondLst>
                                        </p:cTn>
                                        <p:tgtEl>
                                          <p:spTgt spid="70"/>
                                        </p:tgtEl>
                                        <p:attrNameLst>
                                          <p:attrName>ppt_x</p:attrName>
                                        </p:attrNameLst>
                                      </p:cBhvr>
                                    </p:anim>
                                    <p:anim by="(-#ppt_w*0.10)" calcmode="lin" valueType="num">
                                      <p:cBhvr>
                                        <p:cTn id="100" dur="25" autoRev="1" fill="hold">
                                          <p:stCondLst>
                                            <p:cond delay="0"/>
                                          </p:stCondLst>
                                        </p:cTn>
                                        <p:tgtEl>
                                          <p:spTgt spid="70"/>
                                        </p:tgtEl>
                                        <p:attrNameLst>
                                          <p:attrName>ppt_y</p:attrName>
                                        </p:attrNameLst>
                                      </p:cBhvr>
                                    </p:anim>
                                    <p:animRot by="-480000">
                                      <p:cBhvr>
                                        <p:cTn id="101" dur="25" autoRev="1" fill="hold">
                                          <p:stCondLst>
                                            <p:cond delay="0"/>
                                          </p:stCondLst>
                                        </p:cTn>
                                        <p:tgtEl>
                                          <p:spTgt spid="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5" grpId="0" animBg="1"/>
      <p:bldP spid="56" grpId="0" animBg="1"/>
      <p:bldP spid="57" grpId="0" animBg="1"/>
      <p:bldP spid="58" grpId="0" animBg="1"/>
      <p:bldP spid="69" grpId="0" animBg="1"/>
      <p:bldP spid="70" grpId="0"/>
      <p:bldP spid="7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微软雅黑"/>
                <a:ea typeface="微软雅黑"/>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9" name="圆角矩形 128"/>
          <p:cNvSpPr/>
          <p:nvPr/>
        </p:nvSpPr>
        <p:spPr bwMode="auto">
          <a:xfrm>
            <a:off x="1043608" y="3143398"/>
            <a:ext cx="3168650" cy="1368425"/>
          </a:xfrm>
          <a:prstGeom prst="roundRect">
            <a:avLst/>
          </a:prstGeom>
          <a:noFill/>
          <a:ln>
            <a:solidFill>
              <a:schemeClr val="tx1">
                <a:lumMod val="75000"/>
                <a:lumOff val="25000"/>
              </a:schemeClr>
            </a:solidFill>
          </a:ln>
        </p:spPr>
        <p:style>
          <a:lnRef idx="2">
            <a:schemeClr val="accent2"/>
          </a:lnRef>
          <a:fillRef idx="1">
            <a:schemeClr val="lt1"/>
          </a:fillRef>
          <a:effectRef idx="0">
            <a:schemeClr val="accent2"/>
          </a:effectRef>
          <a:fontRef idx="minor">
            <a:schemeClr val="dk1"/>
          </a:fontRef>
        </p:style>
        <p:txBody>
          <a:bodyPr lIns="91430" tIns="45716" rIns="91430" bIns="45716" anchor="ctr">
            <a:sp3d/>
          </a:bodyPr>
          <a:lstStyle/>
          <a:p>
            <a:pPr marL="0" lvl="2" algn="ctr" eaLnBrk="0" fontAlgn="ctr" hangingPunct="0">
              <a:buClr>
                <a:srgbClr val="FF0000"/>
              </a:buClr>
              <a:buSzPct val="70000"/>
              <a:buFont typeface="Wingdings" pitchFamily="2" charset="2"/>
              <a:buChar char="n"/>
              <a:tabLst>
                <a:tab pos="136509" algn="l"/>
              </a:tabLst>
              <a:defRPr/>
            </a:pPr>
            <a:endParaRPr lang="zh-CN" altLang="en-US" sz="1400" dirty="0">
              <a:solidFill>
                <a:schemeClr val="accent2"/>
              </a:solidFill>
              <a:latin typeface="微软雅黑" pitchFamily="34" charset="-122"/>
              <a:ea typeface="微软雅黑" pitchFamily="34" charset="-122"/>
            </a:endParaRPr>
          </a:p>
        </p:txBody>
      </p:sp>
      <p:sp>
        <p:nvSpPr>
          <p:cNvPr id="130" name="矩形 87"/>
          <p:cNvSpPr>
            <a:spLocks noChangeArrowheads="1"/>
          </p:cNvSpPr>
          <p:nvPr/>
        </p:nvSpPr>
        <p:spPr bwMode="auto">
          <a:xfrm>
            <a:off x="1157684" y="3732031"/>
            <a:ext cx="2940498" cy="523212"/>
          </a:xfrm>
          <a:prstGeom prst="rect">
            <a:avLst/>
          </a:prstGeom>
          <a:noFill/>
          <a:ln w="9525">
            <a:noFill/>
            <a:miter lim="800000"/>
            <a:headEnd/>
            <a:tailEnd/>
          </a:ln>
        </p:spPr>
        <p:txBody>
          <a:bodyPr lIns="91430" tIns="45716" rIns="91430" bIns="45716">
            <a:spAutoFit/>
          </a:bodyPr>
          <a:lstStyle/>
          <a:p>
            <a:pPr algn="ctr" eaLnBrk="0" fontAlgn="ctr" hangingPunct="0">
              <a:buClr>
                <a:srgbClr val="FF0000"/>
              </a:buClr>
              <a:buSzPct val="70000"/>
            </a:pPr>
            <a:r>
              <a:rPr lang="zh-CN" altLang="en-US" sz="1400" dirty="0">
                <a:solidFill>
                  <a:schemeClr val="tx1">
                    <a:lumMod val="65000"/>
                    <a:lumOff val="35000"/>
                  </a:schemeClr>
                </a:solidFill>
                <a:latin typeface="微软雅黑" pitchFamily="34" charset="-122"/>
                <a:ea typeface="微软雅黑" pitchFamily="34" charset="-122"/>
              </a:rPr>
              <a:t>点击添加文本 点击添加文本</a:t>
            </a:r>
          </a:p>
          <a:p>
            <a:pPr algn="ctr" eaLnBrk="0" fontAlgn="ctr" hangingPunct="0">
              <a:buClr>
                <a:srgbClr val="FF0000"/>
              </a:buClr>
              <a:buSzPct val="70000"/>
            </a:pPr>
            <a:r>
              <a:rPr lang="zh-CN" altLang="en-US" sz="1400" dirty="0">
                <a:solidFill>
                  <a:schemeClr val="tx1">
                    <a:lumMod val="65000"/>
                    <a:lumOff val="35000"/>
                  </a:schemeClr>
                </a:solidFill>
                <a:latin typeface="微软雅黑" pitchFamily="34" charset="-122"/>
                <a:ea typeface="微软雅黑" pitchFamily="34" charset="-122"/>
              </a:rPr>
              <a:t>点击添加文本 点击添加文本</a:t>
            </a:r>
          </a:p>
        </p:txBody>
      </p:sp>
      <p:sp>
        <p:nvSpPr>
          <p:cNvPr id="131" name="圆角矩形 130"/>
          <p:cNvSpPr/>
          <p:nvPr/>
        </p:nvSpPr>
        <p:spPr bwMode="auto">
          <a:xfrm>
            <a:off x="1043608" y="987574"/>
            <a:ext cx="3168650" cy="1366837"/>
          </a:xfrm>
          <a:prstGeom prst="roundRect">
            <a:avLst/>
          </a:prstGeom>
          <a:noFill/>
          <a:ln>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lIns="91430" tIns="45716" rIns="91430" bIns="45716" anchor="ctr">
            <a:sp3d/>
          </a:bodyPr>
          <a:lstStyle/>
          <a:p>
            <a:pPr marL="0" lvl="2" algn="ctr" eaLnBrk="0" fontAlgn="ctr" hangingPunct="0">
              <a:buClr>
                <a:srgbClr val="FF0000"/>
              </a:buClr>
              <a:buSzPct val="70000"/>
              <a:buFont typeface="Wingdings" pitchFamily="2" charset="2"/>
              <a:buChar char="n"/>
              <a:tabLst>
                <a:tab pos="136509" algn="l"/>
              </a:tabLst>
              <a:defRPr/>
            </a:pPr>
            <a:endParaRPr lang="zh-CN" altLang="en-US" sz="1400" dirty="0">
              <a:solidFill>
                <a:schemeClr val="tx1"/>
              </a:solidFill>
              <a:latin typeface="微软雅黑" pitchFamily="34" charset="-122"/>
              <a:ea typeface="微软雅黑" pitchFamily="34" charset="-122"/>
            </a:endParaRPr>
          </a:p>
        </p:txBody>
      </p:sp>
      <p:sp>
        <p:nvSpPr>
          <p:cNvPr id="132" name="矩形 87"/>
          <p:cNvSpPr>
            <a:spLocks noChangeArrowheads="1"/>
          </p:cNvSpPr>
          <p:nvPr/>
        </p:nvSpPr>
        <p:spPr bwMode="auto">
          <a:xfrm>
            <a:off x="1073212" y="1234861"/>
            <a:ext cx="3109451" cy="523212"/>
          </a:xfrm>
          <a:prstGeom prst="rect">
            <a:avLst/>
          </a:prstGeom>
          <a:noFill/>
          <a:ln w="9525">
            <a:noFill/>
            <a:miter lim="800000"/>
            <a:headEnd/>
            <a:tailEnd/>
          </a:ln>
        </p:spPr>
        <p:txBody>
          <a:bodyPr lIns="91430" tIns="45716" rIns="91430" bIns="45716">
            <a:spAutoFit/>
          </a:bodyPr>
          <a:lstStyle/>
          <a:p>
            <a:pPr algn="ctr" eaLnBrk="0" fontAlgn="ctr" hangingPunct="0">
              <a:buClr>
                <a:srgbClr val="FF0000"/>
              </a:buClr>
              <a:buSzPct val="70000"/>
            </a:pPr>
            <a:r>
              <a:rPr lang="zh-CN" altLang="en-US" sz="1400" dirty="0">
                <a:solidFill>
                  <a:schemeClr val="tx1">
                    <a:lumMod val="65000"/>
                    <a:lumOff val="35000"/>
                  </a:schemeClr>
                </a:solidFill>
                <a:latin typeface="微软雅黑" pitchFamily="34" charset="-122"/>
                <a:ea typeface="微软雅黑" pitchFamily="34" charset="-122"/>
              </a:rPr>
              <a:t>点击添加文本 点击添加文本</a:t>
            </a:r>
          </a:p>
          <a:p>
            <a:pPr algn="ctr" eaLnBrk="0" fontAlgn="ctr" hangingPunct="0">
              <a:buClr>
                <a:srgbClr val="FF0000"/>
              </a:buClr>
              <a:buSzPct val="70000"/>
            </a:pPr>
            <a:r>
              <a:rPr lang="zh-CN" altLang="en-US" sz="1400" dirty="0">
                <a:solidFill>
                  <a:schemeClr val="tx1">
                    <a:lumMod val="65000"/>
                    <a:lumOff val="35000"/>
                  </a:schemeClr>
                </a:solidFill>
                <a:latin typeface="微软雅黑" pitchFamily="34" charset="-122"/>
                <a:ea typeface="微软雅黑" pitchFamily="34" charset="-122"/>
              </a:rPr>
              <a:t>点击添加文本 点击添加文本</a:t>
            </a:r>
          </a:p>
        </p:txBody>
      </p:sp>
      <p:sp>
        <p:nvSpPr>
          <p:cNvPr id="133" name="Half Frame 12"/>
          <p:cNvSpPr/>
          <p:nvPr/>
        </p:nvSpPr>
        <p:spPr>
          <a:xfrm rot="8097294">
            <a:off x="4357869" y="2383932"/>
            <a:ext cx="500039" cy="549505"/>
          </a:xfrm>
          <a:prstGeom prst="halfFrame">
            <a:avLst/>
          </a:prstGeom>
          <a:solidFill>
            <a:schemeClr val="tx1"/>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grpSp>
        <p:nvGrpSpPr>
          <p:cNvPr id="134" name="组合 133"/>
          <p:cNvGrpSpPr/>
          <p:nvPr/>
        </p:nvGrpSpPr>
        <p:grpSpPr>
          <a:xfrm>
            <a:off x="1691680" y="2051154"/>
            <a:ext cx="1800200" cy="574060"/>
            <a:chOff x="814328" y="3219334"/>
            <a:chExt cx="1356392" cy="432536"/>
          </a:xfrm>
        </p:grpSpPr>
        <p:grpSp>
          <p:nvGrpSpPr>
            <p:cNvPr id="135" name="组合 134"/>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37" name="圆角矩形 13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138" name="圆角矩形 137"/>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136" name="TextBox 135"/>
            <p:cNvSpPr txBox="1"/>
            <p:nvPr/>
          </p:nvSpPr>
          <p:spPr>
            <a:xfrm>
              <a:off x="1110326" y="3331792"/>
              <a:ext cx="787838" cy="20871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800" dirty="0">
                  <a:solidFill>
                    <a:srgbClr val="007CD0"/>
                  </a:solidFill>
                  <a:cs typeface="宋体" pitchFamily="2" charset="-122"/>
                </a:rPr>
                <a:t>填加标题</a:t>
              </a:r>
              <a:endParaRPr lang="zh-CN" altLang="zh-CN" sz="1800" dirty="0">
                <a:solidFill>
                  <a:srgbClr val="007CD0"/>
                </a:solidFill>
                <a:cs typeface="宋体" pitchFamily="2" charset="-122"/>
              </a:endParaRPr>
            </a:p>
          </p:txBody>
        </p:sp>
      </p:grpSp>
      <p:grpSp>
        <p:nvGrpSpPr>
          <p:cNvPr id="139" name="组合 138"/>
          <p:cNvGrpSpPr/>
          <p:nvPr/>
        </p:nvGrpSpPr>
        <p:grpSpPr>
          <a:xfrm>
            <a:off x="1691680" y="2856366"/>
            <a:ext cx="1800200" cy="574060"/>
            <a:chOff x="814328" y="3219334"/>
            <a:chExt cx="1356392" cy="432536"/>
          </a:xfrm>
        </p:grpSpPr>
        <p:grpSp>
          <p:nvGrpSpPr>
            <p:cNvPr id="140" name="组合 139"/>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42" name="圆角矩形 14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143" name="圆角矩形 14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141" name="TextBox 140"/>
            <p:cNvSpPr txBox="1"/>
            <p:nvPr/>
          </p:nvSpPr>
          <p:spPr>
            <a:xfrm>
              <a:off x="1110326" y="3331792"/>
              <a:ext cx="787838" cy="20871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800" dirty="0">
                  <a:solidFill>
                    <a:srgbClr val="007CD0"/>
                  </a:solidFill>
                  <a:cs typeface="宋体" pitchFamily="2" charset="-122"/>
                </a:rPr>
                <a:t>填加标题</a:t>
              </a:r>
              <a:endParaRPr lang="zh-CN" altLang="zh-CN" sz="1800" dirty="0">
                <a:solidFill>
                  <a:srgbClr val="007CD0"/>
                </a:solidFill>
                <a:cs typeface="宋体" pitchFamily="2" charset="-122"/>
              </a:endParaRPr>
            </a:p>
          </p:txBody>
        </p:sp>
      </p:grpSp>
      <p:grpSp>
        <p:nvGrpSpPr>
          <p:cNvPr id="144" name="组合 143"/>
          <p:cNvGrpSpPr/>
          <p:nvPr/>
        </p:nvGrpSpPr>
        <p:grpSpPr>
          <a:xfrm>
            <a:off x="5431938" y="2067692"/>
            <a:ext cx="1300302" cy="1300300"/>
            <a:chOff x="304800" y="673100"/>
            <a:chExt cx="4000500" cy="4000500"/>
          </a:xfrm>
          <a:effectLst>
            <a:outerShdw blurRad="444500" dist="254000" dir="8100000" algn="tr" rotWithShape="0">
              <a:prstClr val="black">
                <a:alpha val="50000"/>
              </a:prstClr>
            </a:outerShdw>
          </a:effectLst>
        </p:grpSpPr>
        <p:sp>
          <p:nvSpPr>
            <p:cNvPr id="145" name="同心圆 1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46" name="椭圆 1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47" name="TextBox 146"/>
          <p:cNvSpPr txBox="1"/>
          <p:nvPr/>
        </p:nvSpPr>
        <p:spPr>
          <a:xfrm>
            <a:off x="5737477" y="2402978"/>
            <a:ext cx="667494" cy="61555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2000" dirty="0">
                <a:solidFill>
                  <a:srgbClr val="007CD0"/>
                </a:solidFill>
                <a:cs typeface="宋体" pitchFamily="2" charset="-122"/>
              </a:rPr>
              <a:t>填加</a:t>
            </a:r>
            <a:endParaRPr lang="en-US" altLang="zh-CN" sz="2000" dirty="0">
              <a:solidFill>
                <a:srgbClr val="007CD0"/>
              </a:solidFill>
              <a:cs typeface="宋体" pitchFamily="2" charset="-122"/>
            </a:endParaRPr>
          </a:p>
          <a:p>
            <a:pPr lvl="0"/>
            <a:r>
              <a:rPr lang="zh-CN" altLang="en-US" sz="2000" dirty="0">
                <a:solidFill>
                  <a:srgbClr val="007CD0"/>
                </a:solidFill>
                <a:cs typeface="宋体" pitchFamily="2" charset="-122"/>
              </a:rPr>
              <a:t>标题</a:t>
            </a:r>
            <a:endParaRPr lang="zh-CN" altLang="zh-CN" sz="2000" dirty="0">
              <a:solidFill>
                <a:srgbClr val="007CD0"/>
              </a:solidFill>
              <a:cs typeface="宋体" pitchFamily="2" charset="-122"/>
            </a:endParaRPr>
          </a:p>
        </p:txBody>
      </p:sp>
      <p:pic>
        <p:nvPicPr>
          <p:cNvPr id="148" name="图片 30" descr="未标题-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658153"/>
            <a:ext cx="1800200" cy="32997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53971116"/>
      </p:ext>
    </p:extLst>
  </p:cSld>
  <p:clrMapOvr>
    <a:masterClrMapping/>
  </p:clrMapOvr>
  <mc:AlternateContent xmlns:mc="http://schemas.openxmlformats.org/markup-compatibility/2006">
    <mc:Choice xmlns:p14="http://schemas.microsoft.com/office/powerpoint/2010/main" Requires="p14">
      <p:transition spd="slow" p14:dur="4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2" presetClass="entr" presetSubtype="0" fill="hold" nodeType="afterEffect">
                                  <p:stCondLst>
                                    <p:cond delay="0"/>
                                  </p:stCondLst>
                                  <p:childTnLst>
                                    <p:set>
                                      <p:cBhvr>
                                        <p:cTn id="22" dur="1" fill="hold">
                                          <p:stCondLst>
                                            <p:cond delay="0"/>
                                          </p:stCondLst>
                                        </p:cTn>
                                        <p:tgtEl>
                                          <p:spTgt spid="148"/>
                                        </p:tgtEl>
                                        <p:attrNameLst>
                                          <p:attrName>style.visibility</p:attrName>
                                        </p:attrNameLst>
                                      </p:cBhvr>
                                      <p:to>
                                        <p:strVal val="visible"/>
                                      </p:to>
                                    </p:set>
                                    <p:animScale>
                                      <p:cBhvr>
                                        <p:cTn id="23" dur="1000" decel="50000" fill="hold">
                                          <p:stCondLst>
                                            <p:cond delay="0"/>
                                          </p:stCondLst>
                                        </p:cTn>
                                        <p:tgtEl>
                                          <p:spTgt spid="1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4" dur="1000" decel="50000" fill="hold">
                                          <p:stCondLst>
                                            <p:cond delay="0"/>
                                          </p:stCondLst>
                                        </p:cTn>
                                        <p:tgtEl>
                                          <p:spTgt spid="148"/>
                                        </p:tgtEl>
                                        <p:attrNameLst>
                                          <p:attrName>ppt_x,ppt_y</p:attrName>
                                        </p:attrNameLst>
                                      </p:cBhvr>
                                      <p:rCtr x="0" y="0"/>
                                    </p:animMotion>
                                    <p:animEffect>
                                      <p:cBhvr>
                                        <p:cTn id="25" dur="1000"/>
                                        <p:tgtEl>
                                          <p:spTgt spid="148"/>
                                        </p:tgtEl>
                                      </p:cBhvr>
                                    </p:animEffect>
                                  </p:childTnLst>
                                </p:cTn>
                              </p:par>
                            </p:childTnLst>
                          </p:cTn>
                        </p:par>
                        <p:par>
                          <p:cTn id="26" fill="hold">
                            <p:stCondLst>
                              <p:cond delay="2360"/>
                            </p:stCondLst>
                            <p:childTnLst>
                              <p:par>
                                <p:cTn id="27" presetID="53" presetClass="entr" presetSubtype="16" fill="hold" nodeType="afterEffect">
                                  <p:stCondLst>
                                    <p:cond delay="0"/>
                                  </p:stCondLst>
                                  <p:childTnLst>
                                    <p:set>
                                      <p:cBhvr>
                                        <p:cTn id="28" dur="1" fill="hold">
                                          <p:stCondLst>
                                            <p:cond delay="0"/>
                                          </p:stCondLst>
                                        </p:cTn>
                                        <p:tgtEl>
                                          <p:spTgt spid="134"/>
                                        </p:tgtEl>
                                        <p:attrNameLst>
                                          <p:attrName>style.visibility</p:attrName>
                                        </p:attrNameLst>
                                      </p:cBhvr>
                                      <p:to>
                                        <p:strVal val="visible"/>
                                      </p:to>
                                    </p:set>
                                    <p:anim calcmode="lin" valueType="num">
                                      <p:cBhvr>
                                        <p:cTn id="29" dur="500" fill="hold"/>
                                        <p:tgtEl>
                                          <p:spTgt spid="134"/>
                                        </p:tgtEl>
                                        <p:attrNameLst>
                                          <p:attrName>ppt_w</p:attrName>
                                        </p:attrNameLst>
                                      </p:cBhvr>
                                      <p:tavLst>
                                        <p:tav tm="0">
                                          <p:val>
                                            <p:fltVal val="0"/>
                                          </p:val>
                                        </p:tav>
                                        <p:tav tm="100000">
                                          <p:val>
                                            <p:strVal val="#ppt_w"/>
                                          </p:val>
                                        </p:tav>
                                      </p:tavLst>
                                    </p:anim>
                                    <p:anim calcmode="lin" valueType="num">
                                      <p:cBhvr>
                                        <p:cTn id="30" dur="500" fill="hold"/>
                                        <p:tgtEl>
                                          <p:spTgt spid="134"/>
                                        </p:tgtEl>
                                        <p:attrNameLst>
                                          <p:attrName>ppt_h</p:attrName>
                                        </p:attrNameLst>
                                      </p:cBhvr>
                                      <p:tavLst>
                                        <p:tav tm="0">
                                          <p:val>
                                            <p:fltVal val="0"/>
                                          </p:val>
                                        </p:tav>
                                        <p:tav tm="100000">
                                          <p:val>
                                            <p:strVal val="#ppt_h"/>
                                          </p:val>
                                        </p:tav>
                                      </p:tavLst>
                                    </p:anim>
                                    <p:animEffect transition="in" filter="fade">
                                      <p:cBhvr>
                                        <p:cTn id="31" dur="500"/>
                                        <p:tgtEl>
                                          <p:spTgt spid="134"/>
                                        </p:tgtEl>
                                      </p:cBhvr>
                                    </p:animEffect>
                                  </p:childTnLst>
                                </p:cTn>
                              </p:par>
                            </p:childTnLst>
                          </p:cTn>
                        </p:par>
                        <p:par>
                          <p:cTn id="32" fill="hold">
                            <p:stCondLst>
                              <p:cond delay="2860"/>
                            </p:stCondLst>
                            <p:childTnLst>
                              <p:par>
                                <p:cTn id="33" presetID="53" presetClass="entr" presetSubtype="16" fill="hold" nodeType="afterEffect">
                                  <p:stCondLst>
                                    <p:cond delay="0"/>
                                  </p:stCondLst>
                                  <p:childTnLst>
                                    <p:set>
                                      <p:cBhvr>
                                        <p:cTn id="34" dur="1" fill="hold">
                                          <p:stCondLst>
                                            <p:cond delay="0"/>
                                          </p:stCondLst>
                                        </p:cTn>
                                        <p:tgtEl>
                                          <p:spTgt spid="139"/>
                                        </p:tgtEl>
                                        <p:attrNameLst>
                                          <p:attrName>style.visibility</p:attrName>
                                        </p:attrNameLst>
                                      </p:cBhvr>
                                      <p:to>
                                        <p:strVal val="visible"/>
                                      </p:to>
                                    </p:set>
                                    <p:anim calcmode="lin" valueType="num">
                                      <p:cBhvr>
                                        <p:cTn id="35" dur="500" fill="hold"/>
                                        <p:tgtEl>
                                          <p:spTgt spid="139"/>
                                        </p:tgtEl>
                                        <p:attrNameLst>
                                          <p:attrName>ppt_w</p:attrName>
                                        </p:attrNameLst>
                                      </p:cBhvr>
                                      <p:tavLst>
                                        <p:tav tm="0">
                                          <p:val>
                                            <p:fltVal val="0"/>
                                          </p:val>
                                        </p:tav>
                                        <p:tav tm="100000">
                                          <p:val>
                                            <p:strVal val="#ppt_w"/>
                                          </p:val>
                                        </p:tav>
                                      </p:tavLst>
                                    </p:anim>
                                    <p:anim calcmode="lin" valueType="num">
                                      <p:cBhvr>
                                        <p:cTn id="36" dur="500" fill="hold"/>
                                        <p:tgtEl>
                                          <p:spTgt spid="139"/>
                                        </p:tgtEl>
                                        <p:attrNameLst>
                                          <p:attrName>ppt_h</p:attrName>
                                        </p:attrNameLst>
                                      </p:cBhvr>
                                      <p:tavLst>
                                        <p:tav tm="0">
                                          <p:val>
                                            <p:fltVal val="0"/>
                                          </p:val>
                                        </p:tav>
                                        <p:tav tm="100000">
                                          <p:val>
                                            <p:strVal val="#ppt_h"/>
                                          </p:val>
                                        </p:tav>
                                      </p:tavLst>
                                    </p:anim>
                                    <p:animEffect transition="in" filter="fade">
                                      <p:cBhvr>
                                        <p:cTn id="37" dur="500"/>
                                        <p:tgtEl>
                                          <p:spTgt spid="139"/>
                                        </p:tgtEl>
                                      </p:cBhvr>
                                    </p:animEffect>
                                  </p:childTnLst>
                                </p:cTn>
                              </p:par>
                            </p:childTnLst>
                          </p:cTn>
                        </p:par>
                        <p:par>
                          <p:cTn id="38" fill="hold">
                            <p:stCondLst>
                              <p:cond delay="3360"/>
                            </p:stCondLst>
                            <p:childTnLst>
                              <p:par>
                                <p:cTn id="39" presetID="12" presetClass="entr" presetSubtype="4" fill="hold" grpId="0" nodeType="afterEffect">
                                  <p:stCondLst>
                                    <p:cond delay="0"/>
                                  </p:stCondLst>
                                  <p:childTnLst>
                                    <p:set>
                                      <p:cBhvr>
                                        <p:cTn id="40" dur="1" fill="hold">
                                          <p:stCondLst>
                                            <p:cond delay="0"/>
                                          </p:stCondLst>
                                        </p:cTn>
                                        <p:tgtEl>
                                          <p:spTgt spid="131"/>
                                        </p:tgtEl>
                                        <p:attrNameLst>
                                          <p:attrName>style.visibility</p:attrName>
                                        </p:attrNameLst>
                                      </p:cBhvr>
                                      <p:to>
                                        <p:strVal val="visible"/>
                                      </p:to>
                                    </p:set>
                                    <p:anim calcmode="lin" valueType="num">
                                      <p:cBhvr additive="base">
                                        <p:cTn id="41" dur="750"/>
                                        <p:tgtEl>
                                          <p:spTgt spid="131"/>
                                        </p:tgtEl>
                                        <p:attrNameLst>
                                          <p:attrName>ppt_y</p:attrName>
                                        </p:attrNameLst>
                                      </p:cBhvr>
                                      <p:tavLst>
                                        <p:tav tm="0">
                                          <p:val>
                                            <p:strVal val="#ppt_y+#ppt_h*1.125000"/>
                                          </p:val>
                                        </p:tav>
                                        <p:tav tm="100000">
                                          <p:val>
                                            <p:strVal val="#ppt_y"/>
                                          </p:val>
                                        </p:tav>
                                      </p:tavLst>
                                    </p:anim>
                                    <p:animEffect transition="in" filter="wipe(up)">
                                      <p:cBhvr>
                                        <p:cTn id="42" dur="750"/>
                                        <p:tgtEl>
                                          <p:spTgt spid="131"/>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 calcmode="lin" valueType="num">
                                      <p:cBhvr additive="base">
                                        <p:cTn id="45" dur="750"/>
                                        <p:tgtEl>
                                          <p:spTgt spid="129"/>
                                        </p:tgtEl>
                                        <p:attrNameLst>
                                          <p:attrName>ppt_y</p:attrName>
                                        </p:attrNameLst>
                                      </p:cBhvr>
                                      <p:tavLst>
                                        <p:tav tm="0">
                                          <p:val>
                                            <p:strVal val="#ppt_y-#ppt_h*1.125000"/>
                                          </p:val>
                                        </p:tav>
                                        <p:tav tm="100000">
                                          <p:val>
                                            <p:strVal val="#ppt_y"/>
                                          </p:val>
                                        </p:tav>
                                      </p:tavLst>
                                    </p:anim>
                                    <p:animEffect transition="in" filter="wipe(down)">
                                      <p:cBhvr>
                                        <p:cTn id="46" dur="750"/>
                                        <p:tgtEl>
                                          <p:spTgt spid="129"/>
                                        </p:tgtEl>
                                      </p:cBhvr>
                                    </p:animEffect>
                                  </p:childTnLst>
                                </p:cTn>
                              </p:par>
                            </p:childTnLst>
                          </p:cTn>
                        </p:par>
                        <p:par>
                          <p:cTn id="47" fill="hold">
                            <p:stCondLst>
                              <p:cond delay="4110"/>
                            </p:stCondLst>
                            <p:childTnLst>
                              <p:par>
                                <p:cTn id="48" presetID="12" presetClass="entr" presetSubtype="4" fill="hold" grpId="0" nodeType="afterEffect">
                                  <p:stCondLst>
                                    <p:cond delay="0"/>
                                  </p:stCondLst>
                                  <p:iterate type="lt">
                                    <p:tmPct val="10000"/>
                                  </p:iterate>
                                  <p:childTnLst>
                                    <p:set>
                                      <p:cBhvr>
                                        <p:cTn id="49" dur="1" fill="hold">
                                          <p:stCondLst>
                                            <p:cond delay="0"/>
                                          </p:stCondLst>
                                        </p:cTn>
                                        <p:tgtEl>
                                          <p:spTgt spid="132"/>
                                        </p:tgtEl>
                                        <p:attrNameLst>
                                          <p:attrName>style.visibility</p:attrName>
                                        </p:attrNameLst>
                                      </p:cBhvr>
                                      <p:to>
                                        <p:strVal val="visible"/>
                                      </p:to>
                                    </p:set>
                                    <p:anim calcmode="lin" valueType="num">
                                      <p:cBhvr additive="base">
                                        <p:cTn id="50" dur="500"/>
                                        <p:tgtEl>
                                          <p:spTgt spid="132"/>
                                        </p:tgtEl>
                                        <p:attrNameLst>
                                          <p:attrName>ppt_y</p:attrName>
                                        </p:attrNameLst>
                                      </p:cBhvr>
                                      <p:tavLst>
                                        <p:tav tm="0">
                                          <p:val>
                                            <p:strVal val="#ppt_y+#ppt_h*1.125000"/>
                                          </p:val>
                                        </p:tav>
                                        <p:tav tm="100000">
                                          <p:val>
                                            <p:strVal val="#ppt_y"/>
                                          </p:val>
                                        </p:tav>
                                      </p:tavLst>
                                    </p:anim>
                                    <p:animEffect transition="in" filter="wipe(up)">
                                      <p:cBhvr>
                                        <p:cTn id="51" dur="500"/>
                                        <p:tgtEl>
                                          <p:spTgt spid="132"/>
                                        </p:tgtEl>
                                      </p:cBhvr>
                                    </p:animEffect>
                                  </p:childTnLst>
                                </p:cTn>
                              </p:par>
                              <p:par>
                                <p:cTn id="52" presetID="12" presetClass="entr" presetSubtype="4" fill="hold" grpId="0" nodeType="withEffect">
                                  <p:stCondLst>
                                    <p:cond delay="0"/>
                                  </p:stCondLst>
                                  <p:iterate type="lt">
                                    <p:tmPct val="10000"/>
                                  </p:iterate>
                                  <p:childTnLst>
                                    <p:set>
                                      <p:cBhvr>
                                        <p:cTn id="53" dur="1" fill="hold">
                                          <p:stCondLst>
                                            <p:cond delay="0"/>
                                          </p:stCondLst>
                                        </p:cTn>
                                        <p:tgtEl>
                                          <p:spTgt spid="130"/>
                                        </p:tgtEl>
                                        <p:attrNameLst>
                                          <p:attrName>style.visibility</p:attrName>
                                        </p:attrNameLst>
                                      </p:cBhvr>
                                      <p:to>
                                        <p:strVal val="visible"/>
                                      </p:to>
                                    </p:set>
                                    <p:anim calcmode="lin" valueType="num">
                                      <p:cBhvr additive="base">
                                        <p:cTn id="54" dur="500"/>
                                        <p:tgtEl>
                                          <p:spTgt spid="130"/>
                                        </p:tgtEl>
                                        <p:attrNameLst>
                                          <p:attrName>ppt_y</p:attrName>
                                        </p:attrNameLst>
                                      </p:cBhvr>
                                      <p:tavLst>
                                        <p:tav tm="0">
                                          <p:val>
                                            <p:strVal val="#ppt_y+#ppt_h*1.125000"/>
                                          </p:val>
                                        </p:tav>
                                        <p:tav tm="100000">
                                          <p:val>
                                            <p:strVal val="#ppt_y"/>
                                          </p:val>
                                        </p:tav>
                                      </p:tavLst>
                                    </p:anim>
                                    <p:animEffect transition="in" filter="wipe(up)">
                                      <p:cBhvr>
                                        <p:cTn id="55" dur="500"/>
                                        <p:tgtEl>
                                          <p:spTgt spid="130"/>
                                        </p:tgtEl>
                                      </p:cBhvr>
                                    </p:animEffect>
                                  </p:childTnLst>
                                </p:cTn>
                              </p:par>
                            </p:childTnLst>
                          </p:cTn>
                        </p:par>
                        <p:par>
                          <p:cTn id="56" fill="hold">
                            <p:stCondLst>
                              <p:cond delay="5760"/>
                            </p:stCondLst>
                            <p:childTnLst>
                              <p:par>
                                <p:cTn id="57" presetID="22" presetClass="entr" presetSubtype="8" fill="hold" nodeType="afterEffect">
                                  <p:stCondLst>
                                    <p:cond delay="0"/>
                                  </p:stCondLst>
                                  <p:childTnLst>
                                    <p:set>
                                      <p:cBhvr>
                                        <p:cTn id="58" dur="1" fill="hold">
                                          <p:stCondLst>
                                            <p:cond delay="0"/>
                                          </p:stCondLst>
                                        </p:cTn>
                                        <p:tgtEl>
                                          <p:spTgt spid="133"/>
                                        </p:tgtEl>
                                        <p:attrNameLst>
                                          <p:attrName>style.visibility</p:attrName>
                                        </p:attrNameLst>
                                      </p:cBhvr>
                                      <p:to>
                                        <p:strVal val="visible"/>
                                      </p:to>
                                    </p:set>
                                    <p:animEffect transition="in" filter="wipe(left)">
                                      <p:cBhvr>
                                        <p:cTn id="59" dur="500"/>
                                        <p:tgtEl>
                                          <p:spTgt spid="133"/>
                                        </p:tgtEl>
                                      </p:cBhvr>
                                    </p:animEffect>
                                  </p:childTnLst>
                                </p:cTn>
                              </p:par>
                            </p:childTnLst>
                          </p:cTn>
                        </p:par>
                        <p:par>
                          <p:cTn id="60" fill="hold">
                            <p:stCondLst>
                              <p:cond delay="6260"/>
                            </p:stCondLst>
                            <p:childTnLst>
                              <p:par>
                                <p:cTn id="61" presetID="53" presetClass="entr" presetSubtype="528" fill="hold" nodeType="afterEffect">
                                  <p:stCondLst>
                                    <p:cond delay="0"/>
                                  </p:stCondLst>
                                  <p:childTnLst>
                                    <p:set>
                                      <p:cBhvr>
                                        <p:cTn id="62" dur="1" fill="hold">
                                          <p:stCondLst>
                                            <p:cond delay="0"/>
                                          </p:stCondLst>
                                        </p:cTn>
                                        <p:tgtEl>
                                          <p:spTgt spid="144"/>
                                        </p:tgtEl>
                                        <p:attrNameLst>
                                          <p:attrName>style.visibility</p:attrName>
                                        </p:attrNameLst>
                                      </p:cBhvr>
                                      <p:to>
                                        <p:strVal val="visible"/>
                                      </p:to>
                                    </p:set>
                                    <p:anim calcmode="lin" valueType="num">
                                      <p:cBhvr>
                                        <p:cTn id="63" dur="500" fill="hold"/>
                                        <p:tgtEl>
                                          <p:spTgt spid="144"/>
                                        </p:tgtEl>
                                        <p:attrNameLst>
                                          <p:attrName>ppt_w</p:attrName>
                                        </p:attrNameLst>
                                      </p:cBhvr>
                                      <p:tavLst>
                                        <p:tav tm="0">
                                          <p:val>
                                            <p:fltVal val="0"/>
                                          </p:val>
                                        </p:tav>
                                        <p:tav tm="100000">
                                          <p:val>
                                            <p:strVal val="#ppt_w"/>
                                          </p:val>
                                        </p:tav>
                                      </p:tavLst>
                                    </p:anim>
                                    <p:anim calcmode="lin" valueType="num">
                                      <p:cBhvr>
                                        <p:cTn id="64" dur="500" fill="hold"/>
                                        <p:tgtEl>
                                          <p:spTgt spid="144"/>
                                        </p:tgtEl>
                                        <p:attrNameLst>
                                          <p:attrName>ppt_h</p:attrName>
                                        </p:attrNameLst>
                                      </p:cBhvr>
                                      <p:tavLst>
                                        <p:tav tm="0">
                                          <p:val>
                                            <p:fltVal val="0"/>
                                          </p:val>
                                        </p:tav>
                                        <p:tav tm="100000">
                                          <p:val>
                                            <p:strVal val="#ppt_h"/>
                                          </p:val>
                                        </p:tav>
                                      </p:tavLst>
                                    </p:anim>
                                    <p:animEffect transition="in" filter="fade">
                                      <p:cBhvr>
                                        <p:cTn id="65" dur="500"/>
                                        <p:tgtEl>
                                          <p:spTgt spid="144"/>
                                        </p:tgtEl>
                                      </p:cBhvr>
                                    </p:animEffect>
                                    <p:anim calcmode="lin" valueType="num">
                                      <p:cBhvr>
                                        <p:cTn id="66" dur="500" fill="hold"/>
                                        <p:tgtEl>
                                          <p:spTgt spid="144"/>
                                        </p:tgtEl>
                                        <p:attrNameLst>
                                          <p:attrName>ppt_x</p:attrName>
                                        </p:attrNameLst>
                                      </p:cBhvr>
                                      <p:tavLst>
                                        <p:tav tm="0">
                                          <p:val>
                                            <p:fltVal val="0.5"/>
                                          </p:val>
                                        </p:tav>
                                        <p:tav tm="100000">
                                          <p:val>
                                            <p:strVal val="#ppt_x"/>
                                          </p:val>
                                        </p:tav>
                                      </p:tavLst>
                                    </p:anim>
                                    <p:anim calcmode="lin" valueType="num">
                                      <p:cBhvr>
                                        <p:cTn id="67" dur="500" fill="hold"/>
                                        <p:tgtEl>
                                          <p:spTgt spid="144"/>
                                        </p:tgtEl>
                                        <p:attrNameLst>
                                          <p:attrName>ppt_y</p:attrName>
                                        </p:attrNameLst>
                                      </p:cBhvr>
                                      <p:tavLst>
                                        <p:tav tm="0">
                                          <p:val>
                                            <p:fltVal val="0.5"/>
                                          </p:val>
                                        </p:tav>
                                        <p:tav tm="100000">
                                          <p:val>
                                            <p:strVal val="#ppt_y"/>
                                          </p:val>
                                        </p:tav>
                                      </p:tavLst>
                                    </p:anim>
                                  </p:childTnLst>
                                </p:cTn>
                              </p:par>
                            </p:childTnLst>
                          </p:cTn>
                        </p:par>
                        <p:par>
                          <p:cTn id="68" fill="hold">
                            <p:stCondLst>
                              <p:cond delay="6760"/>
                            </p:stCondLst>
                            <p:childTnLst>
                              <p:par>
                                <p:cTn id="69" presetID="42" presetClass="entr" presetSubtype="0" fill="hold" grpId="0" nodeType="afterEffect">
                                  <p:stCondLst>
                                    <p:cond delay="0"/>
                                  </p:stCondLst>
                                  <p:childTnLst>
                                    <p:set>
                                      <p:cBhvr>
                                        <p:cTn id="70" dur="1" fill="hold">
                                          <p:stCondLst>
                                            <p:cond delay="0"/>
                                          </p:stCondLst>
                                        </p:cTn>
                                        <p:tgtEl>
                                          <p:spTgt spid="147"/>
                                        </p:tgtEl>
                                        <p:attrNameLst>
                                          <p:attrName>style.visibility</p:attrName>
                                        </p:attrNameLst>
                                      </p:cBhvr>
                                      <p:to>
                                        <p:strVal val="visible"/>
                                      </p:to>
                                    </p:set>
                                    <p:animEffect transition="in" filter="fade">
                                      <p:cBhvr>
                                        <p:cTn id="71" dur="500"/>
                                        <p:tgtEl>
                                          <p:spTgt spid="147"/>
                                        </p:tgtEl>
                                      </p:cBhvr>
                                    </p:animEffect>
                                    <p:anim calcmode="lin" valueType="num">
                                      <p:cBhvr>
                                        <p:cTn id="72" dur="500" fill="hold"/>
                                        <p:tgtEl>
                                          <p:spTgt spid="147"/>
                                        </p:tgtEl>
                                        <p:attrNameLst>
                                          <p:attrName>ppt_x</p:attrName>
                                        </p:attrNameLst>
                                      </p:cBhvr>
                                      <p:tavLst>
                                        <p:tav tm="0">
                                          <p:val>
                                            <p:strVal val="#ppt_x"/>
                                          </p:val>
                                        </p:tav>
                                        <p:tav tm="100000">
                                          <p:val>
                                            <p:strVal val="#ppt_x"/>
                                          </p:val>
                                        </p:tav>
                                      </p:tavLst>
                                    </p:anim>
                                    <p:anim calcmode="lin" valueType="num">
                                      <p:cBhvr>
                                        <p:cTn id="73" dur="500" fill="hold"/>
                                        <p:tgtEl>
                                          <p:spTgt spid="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29" grpId="0" animBg="1"/>
      <p:bldP spid="130" grpId="0"/>
      <p:bldP spid="131" grpId="0" animBg="1"/>
      <p:bldP spid="132" grpId="0"/>
      <p:bldP spid="14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B2C5162-5AD0-4DA3-83F0-4D81D23474A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Каталог"/>
  <p:tag name="ISPRINGCLOUDFOLDERID" val="0"/>
  <p:tag name="ISPRINGCLOUDFOLDERPATH" val="Каталог"/>
  <p:tag name="ISPRING_PLAYERS_CUSTOMIZATION" val="UEsDBBQAAgAIAGFk6kg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YWTqSLORUx7mAwAA3BAAACcAAAB1bml2ZXJzYWwvZmxhc2hfcHVibGlzaGluZ19zZXR0aW5ncy54bWzVWO9u2kgQ/85TrHzqx2LSJpcUGaIoAQWVQAqOrtXpFC3eAe9lvet611D66Z7mHqxPcrNeIFBIa9rjlBOKwLMzv/k/401w/ikRZAqZ5ko2vKNqzSMgI8W4nDS8u7D98swj2lDJqFASGp5UHjlvVoI0Hwmu4yEYg6yaIIzU9dQ0vNiYtO77s9msynWa2VMlcoP4uhqpxE8z0CANZH4q6By/zDwF7S0QSgDgX6LkQqxZqRASOKQbxXIBhDO0XHLrFBVtQXXs+Y5tRKOHSaZyyS6VUBnJJqOG98vZhf0seRzUFU9A2pjoJhIt2dQpY9xaQcWQfwYSA5/EaO7psUdmnJm44b2uvbIwyO5vwxTgzndqYS4VBkGaBX4ChjJqqHt0Cg18MnpJcCQ2lzThUYgnxAag4V2F98Nu56p13+uHreH9dXjTdTbsIRS23od7CIWdsNvah78s/PWH29ag2+m9vQ/7/W7YuX2UwohuBCTwNyMWYGRVnkWwClhg4jwZScoFFulXYdRgsMwFzSYQqjbHLI6p0OCRP1OYvMup4GaO3VDDbngASC90CpEZ2LQ1PJPl4D3COUA0DHO5qomTN6uaOD3bcN132h/d2mllQI2hUYzFg7TCtMBfJy3ZxkpuuGafyUgJtnIIkhGwHk1grSeGD1y2kfPII2NMgkBXLzJOhUe4QdejlbDOR9pwU/Ree52TIBYOCSA3w61QRDHN9EbEV1G3hR81f+8pA/oPFwpHeor1N5ULRuYqJ4I/ADGKYJrzBH/FQNabiYwzlRRU7HdDtOBo3JTDDNh5GUUfUEWSoyQOl1SAcRo+5vwzGcFYZYgLdIqjCOlcO/zqXsAp1foRlC5tfOFapNO7ar1/YR2kbEpltCc41gYkqTkIPp0TqcxSDsMR0VxDkRTGWXFWxrfqj6dB8yQXLs3/djLWoA+YksNo2Scx37WgtNqYTotGtM1VQGMLckyJw8SDCCcLlzmUBYyoJEqKOaERTm9t23rKVa6R4hrYQesft9DJEy6LpwlOQdSYMchKQdaOXr0+Pvn19OxNvep/+evvl98UWuy1W0GtOrfYLp9cnOWkvlqf3xH6xhLdkm2rLLGFyraU7n4xWCyw7REf+Hb17N5ExcJ8joto2LoYXF6TQWt41w2H9TLF0FPYdyaKsZzG9j2yjEz/LsR0tErB26iXqvNybL1+KQPfluEauM17u7Z1S5mAk3riJg/OasETjuX2v+i7p1rg51v2P2m7n3oBdD17oLYDmkUxZvRgVfDsx9ohw/ucIuaeVle2jTta4O+8DduThEueYBzt3l5doZsnxzW89e08qlQQbfM/Es3KP1BLAwQUAAIACABhZOpIFvREU74CAABVCgAAIQAAAHVuaXZlcnNhbC9mbGFzaF9za2luX3NldHRpbmdzLnhtbJVWbW/aMBD+vl+B2HfSvdJJKVJLmVSJrdVa9buTHImFY0f2hY5/P1/iNDYkwDhVwnfP4zvfG43NlsvFh8kkTpVQ+hkQucwNaTrdhGc306RGVHKWKokgcSaVLpmYLj7+bD5x1CDPsdQO9KWcDUuhdzNvPpdQnI9vc5IxQqrKisn9WuVqlrB0m2tVy+xsaMW+Ai243Frk1Y/5cjXqQHCDDwhlENPqmuQySqXBGKCQvq9IzrIES0B0nq6az4Wc3tXp1x/QdtxwbGi3n0jGaBXLIUzy9S3JOF7a28OqzElOExD+ooV++UwyChVsDzq8/P4ryShDVXX1Pz1SaZVTQkPO6SK+c4RimR0/iuqK5CyBHkSOzlbBpad5670Hcl/9uY9pXLUST5TXg4VARU8ELFDXEEfdqbWZQr091mjnAxYbJowF+Koe9GSDfmK16a4JdT3uD7xxmfl3OU0PeVWiLmHZBuwjQ0NPWC7vmmXhuX5XeRFq2Dmld6en7aG/bWKPoZ62hz4LnsGjFPtj/KGpJXVlvmOuoKcrYK0gmT1mztqdOit5WtPwGu/5TtFhSpXBwlA4L7wEqlwcNbo2pOgopliyHc8ZciV/ES7ZPyNUJo4O9K7ZhlsrRo4ChjquCdHuaT9iOob96FIZNmT7s9A/rT1P0G7xmylDZGlR2p8lM504nh0T62QaDTNoT1o46Ae5URdySqa3oF+UEr6XJtoxilQIF4NVO1xj8DjychBHw0mO3SVD2Zd1mYBe2aJx6Jom1LW4gueFsH/4yuENss7oyjJibalY2Psk4+9N6SlcCwDTadE1QHtoLWUtkAvYgXBWT9G8eOxpsbENPtZut7iGDfrj6TQHHekBvJZ0m6JvlYMV4hkGCK82rmFGazm/hpElpnlZMPbdFu6nKNjL3TKj3gv2WKNwvRTcbO3HKbRK+nfyH1BLAwQUAAIACABhZOpIhFv6tL0DAADtDwAAJgAAAHVuaXZlcnNhbC9odG1sX3B1Ymxpc2hpbmdfc2V0dGluZ3MueG1s1Vfvbts2EP/upyA09GOtpH+W1JAdBImCGHXtzFawFsMQ0OLZ4kKRGknZdT/tafZgfZIeRduJ6ySVu6TbYASOjne/u/vdHc+Kjj7mgsxAG65kO9hv7gUEZKoYl9N2cJmcPT8MiLFUMiqUhHYgVUCOOo2oKMeCm2wE1qKqIQgjTauw7SCztmiF4Xw+b3JTaHeqRGkR3zRTlYeFBgPSgg4LQRf4ZRcFmGCJUAMA/3Ill2adRoOQyCO9U6wUQDjDyCV3SVFxbnMRhF5rTNPrqValZCdKKE30dNwOfjo8dp+Vjkc65TlIR4npoNCJbYsyxl0QVIz4JyAZ8GmG0R68CsicM5u1g5d7LxwMqofbMBW4T506mBOFHEi7xM/BUkYt9Y/eoYWP1qwEXsQWkuY8TfCEuPzbwWlyNep1T+Or/iCJR1fnybuej2EHoyR+n+xglHSTXryLfl348w8X8bDX7b+9SgaDXtK9uLFCRjcIicJNxiJkVpU6hTVhkc3KfCwpF9ijX9FowGKXC6qnkKgzjlWcUGEgIH8UMP2lpILbBQ7DHg7DNUBxbApI7dCVrR1YXUJwA+cBMTCs5bonXr9Z98TB4Ubqofd+k9adUUbUWppm2Dwoq0KLwtuildpEyY3U3DMZK8HWCU2QZYG5HGtORUC4xdzS9al1DNgzLpB/Z7vfnEi7lVyaUW02OFzz6Fo57fzWVxbM7z45L7pP9VdVCkYWqiSCXwOximDhyhz/y4DcHg8y0SqvpIIaS4zgDMiMwxzYUR1HH9BFXqIl3haFAOs9/FnyT2QME6URF+gM7xaUc+PxmzsBF9SYG1C6ivGZb/pu/zR+/8wlSNmMynRHcKw25IV9Eny6IFLZlR3SkdLSQFUUxll1Vie35veXwfC8FL7Mj12MW9BPWJKn8bJLYb4ZQW23GZ1Vg+iGq4LGEeRYEo+JByneDFyWUBcwpZIoKRaEpngfGzfWM65KgxI/wB7afH+E3p5wWT1NcdWjR81A14Lc23/x8tXrnw8O37Sa4ee//n7+oNFyU10I6tz5VXVy7yqsZ/XVQvyG0QNrccv2TOncNSrbcnr3ql+upO0rPgrdQrh7t1Qr8MesllF8PDw5J8N4dNlLRq065e0rnCSbZtggE/dbr47N4DJBguNa8I7HWp1bT60/qBXg2zpaQ79LL27t0Voh4N079XcJ3r6C5xwb6H8xSfc19T8fwh8ySA//SPNj9liDBFSnGdboyer67189j0rYf4kD/7R+9dl414nCO98qGyjffEXvNL4AUEsDBBQAAgAIAGFk6kjjgzzrngEAACEGAAAfAAAAdW5pdmVyc2FsL2h0bWxfc2tpbl9zZXR0aW5ncy5qc42Uy27CMBBF93xF5G4rRJ+h3aFCJSQWldpd1YUThhDh2JbtpKSIf2/s8IgfofVs4quTO+OxPLtB1CyUoug52plvs3+z90YDrSlRwrWtkx690DqSJF/CR14AySkgB6mOv57k/ZlojVeYyI4zosY1qd8VcNnxQyxEc782JEKgDIlV4O/vELgNgD8ncNA5WHuoTqeTUilGhymjCqgaUiYKbBh09WpW94wOzCoQf6ArnIJlGpvVR54dH2IdXS5lBce0XrCMDROcbjLBSrrsy7+uOYjmzjctMHqKX2aWHcmlmiso3MSzsY5+kguQEg55H2c6gjDBCZCO78isC6hl7B/Ioatc5upIT250dGmOM/C6NJ7osDHaeHndjHX4nIKtaom7Wx0WQXANwrOa3uuwQMZL/o8L5IJluiMe6vf8hBKGlznNDqlHOoKcLlbb9nXvfFBT/hRZT4g5T2gdepJF4EnSgCYDmrLG0jGtdNIuQmn7Z5YrskBifnEKWdUod47o/WeEsFI4XRfNeGimo245yOYbxJyumoxfbqlOAZUztAb7X1BLAwQUAAIACABhZOpI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BhZOpIsuC9bWQAAABlAAAAHAAAAHVuaXZlcnNhbC9sb2NhbF9zZXR0aW5ncy54bWyzsa/IzVEoSy0qzszPs1Uy1DNQUkjNS85PycxLt1UKDXHTtVBSKC5JzEtJzMnPS7VVystXUrC347LJyU9OzAlOLSkBKixWKMhJrEwtCknNBTJKUv0Sc4Eqn61Y+GzufiV9Oy4AUEsDBBQAAgAIAPeSU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GFk6kiIplZk2QgAAOk9AAApAAAAdW5pdmVyc2FsL3NraW5fY3VzdG9taXphdGlvbl9zZXR0aW5ncy54bWztW81u48gRvucpGgoW2AUC64f6c6BRQJEtmxiZ0oq0PZMgECixbREm2QrZ0owWOuRFcsglyFvkXXLY50h1k7RIWZJJexaLYGmOB8Pq+qqqu366m4XphU+Or6xDRj3nJ4s51DcIY47/GPZ/h1BvQV0aTAISEhZW95R7x7fpF81/oJwG1JBZvm0FtsJHw34NDcUP6nbkrtqFt+ag2UCdJm7gLlJxS4GxS0m9lBQYUxt1pVc9EBHJDciC+Oy41F41M/oSoPkhCZjm2+RrX8pyp4eyM7gKLNsBvrDfbvJnl2jdqU3+oGa91WnhXUOWJKmNlJZaV2u7TueyI9cRrjVbNWk36DakhoTqrVb9sr2rdxotCd6Gl22Q0sSXbdTsNJsNddfADUAjWR6oDWXXkS7rdRm04e6lshsOB51aDdXrdamp7lptaTioIeCWQIYsdfkCSqo0kNo7eSDXuxIaKsPBsLnDKm4rLdRt4HattmsOBlKttl/c/ezSy7Wn5p5OspyvCDzqgqOjPLaqR4Krt1gHATCbxFu5FiPItzzyofLzv//58z/+U4ljUsRvwpGYkqVGRCBzfD+C96riJRkR2tPhn6Yjx/5Qma8Zo/7FgvoMTLrwaeBZbqX/+yhCYvvzIOmGBEVwD9aC7NV1xE9eWKwLohaec6AF9VaWvx3RR3oxtxZPjwFd+3YuM5fbFQlcx38C7tplR8FnFblOyDRGvIx9uMuf/LAVVKWQcPPamD+5kK41J26isSZ+CuD2Kl9fkQPoxgkdJqBynT/noCvrkWQd0JX5cx7jg5as1zr8eR3EyFcG7BJP8sZZdtfakiCrJCqKZ1F0tV4VjadVQB/5Ymdxrzv6GedSqDH+I7ewxp9cID5BrjCXl+JlE/NXDxjj18Na0vNACzg3XVxikhA5GcyU8c1E1j/PRuOr8WygXVX6SpSViKfl941292u91f6hV41xOSUZN/JolJWFhLBWLZ8s3ZyORzMQiEczHX8yK33+d2Ho+NYcaTqu9ON/FBYwmeK7Sp//nQd6O51i3ZwZI03FM82Y6WNTrMsIm1it9D/TNVpaG4IYRRuHfEFsSRCUZycgKHQdWwzwku34a5JDnzq+kTV9NsWGOdUUUxvrlb5Bg2D7ByHZWrMlBM/SCpHthNbcJbZQCyEixnl5Ae3iFIbgD1s6wEk9y/Ev8mifyveafjUzx+ORMcO6mlAqfezbSA0srqm4oKls4CnICCzYrd8Gn4noExKQ7LqFhVxrV9cj+DW5IdfO49KFX/YGayYYXDIhfg4gBA6eQtQZxv14qvI1BIXIQisrDL/QwM4ETdp1OWRrujKG0FTMlHyTi0lkg+MdfwGhQxYsh7wbbBjyFZ4Nxp8gxiE3xwVB44+Qkh8Lgj5jA3IIGzlgunynXck8I3gaJgmS5ODC4vHubpG1WACOr+bGoesQKHyFIU1ENoYXhTUZ+MdbcKQmj05keyQYFlu8PTobAqYENmxzOXRBGVKwyqPrx1vtz7OhrI2wOoNwU8f3M1NUSa7Us7bIpwxZ9sbyFwTNycJaQyZsYcx2bDHGPS9M+Nva+QlZLK4/38WlS1fxp+/eYFKm4B2xDI7IoAyOKSv2mna+bPEM3mgIj/WTVuRZgDebYChYl6fa+Nu4KHS8tRtV6W/hqGfjijrrVTvev1753fYLGGNEJXigQUUbOLQQCMNOzLcc2DzdQkBNH4K6SVTPoeDze2ghAfo4lqFT9A4xd7ByGUPuYEWLibjHA0Mz4bB1T+b89pEDLHI18tpxf/M7okvgGv6cqnPyQOG85BJrEx1kYO8S7s/j5dRRKbO1mJo5AsN1kPkYBRVIdR2P36Hyib29wclSRLtBZj73dO3aIrtd50nsCLDOa4+8PIc9BNQTVNcKk7iONqU/vdOQaIrTSO+k2AHiOUFz+yqVn+/ymIHlqXI9U2RdwfxGwfPZzY+D7OBrMjKN2UgecAmQJp7FFkvYhR/4PS+/rOhGoOKhDPLiyRvEChbL//79X/nFHNgTUVFM/WNROZD8vGriZ3l/0Skj4V9zyDHlQRYqXnIC4wtVAs1/vzI1CNBvcmWxom3Jox7/xJVLNaRA7EbZNGXl+gayxBBJQdcBnAULCrmRpx+h8ImzfqV/YwVPUDhNSt2igsTK89hkhW3YX3HXzHV8UhD+7p2IT97UJjNZVcXdH3LUdRZP0fZrwwUm/syHXPpYRJ5yLetQnQ9EEtthxWWKzS2pWlASovd9Qdgc3eueCfsPKq4FNZxlvs/4LKDuhH/ZevkpFxj4hzgI4z4L+JU+eUtzhEv6JfZd/8FyQ2BLkw5ZJ2DDhB8WY5FZ2iH3lOeOnZYbUw4Z76gL+4ISTSfNnx04hCnKQHz6TRnzTHphOVyz4qGU/BT1EKCTr+wlIEU9BBh8VxnDze4l6nAoDU0+yA2sIE3P4z3gIb6oUzFP8pbl4RaM+IfZMLVQMSHL6VGb9MXuaDoeiROa09IGV09Y3POfDzA3HDPfGoysQt53yND38Vs9H8A95jCXnI5uMQ3IwfSs+OuxDIidcSwFovbB4VJEVMS2K/KhAhcRa7HklT6soFjGhwpXGzVlTuFWST3j5awQ0hPlXFTzFE7M4jzQ51W8GIRGyX4e1Ku+WKde9ZyDerHY0/7z196cBBhCwCFJaGZpae5l8iXsThxIE5bYsSdG0wLYEmT7cEVKdKUImbASp6okqKKX9DgcLZnjkg1xY54UIbU256ffCyHJzoe2zEbkgaXLSEw5mgMpthdJEFe6fSgelMDUwEmYuJEdxUUjxbYdZs1DMfsjpSrZe/ZZfWQ3Soo0j/ZMfabswO3VI7qA99Ty96rpbRZK1JHGao5uK/p+QVfbH8qma9l0LZuuZdO1bLqWTdey6Vo2Xcuma9l0LZuuZdO1bLqWTdey6Vo2Xcuma9l0LZuuZdO1bLqWTddft+m6F52z55pSkKfpmjI9V891z1+g5boH/VY7ruKyWbZcf9WW6+uqfnsd1xhUtlx/4ZbrmaT7f+65HtIACvJO/m/u/wFQSwMEFAACAAgAYmTqSO+PBMGnGAAAi0MAABcAAAB1bml2ZXJzYWwvdW5pdmVyc2FsLnBuZ+18C1RT19YuHnvE66lwentaqwbSXttaHy0ipohAose2VKtSq5Aihl0P1agIUcIz5EFrb+0DiFURBSX1WqQlkC1FEnkk0VKJEGJUDBsIEG1IImxCTEIeOzvJ/hM89XnOuOfef/xj/P+9MAYjydrrm48155pz7qzM/fWHm+Jmz5o3KyAgYPa699/5KCDgj0BAwHTazBm+kc6vaw75XqbRP4r7a4DgGm7E9+EZ6pqNawIC6rl/cu/4o+/zf9v/fhI9ICCozf8/TUb78dOAgLUvr3tnzda8FOMghX/OkSAzS14HCsNW3/368xfN7+g3vBq6Z/cL8Npv3nyj/t03Sl5cfGzrrc9/+v4vZ19g7r4SuvuNvzbuCe7v39b9l43PV2zrEzRGYHmK0kaovGlh7i59MwlwLiuwSxxtKxqgy2BuztCBxhEVGRC7RslShq0qjDXSbyBh+QH+v4zzwlsDCXRg0N7udNEwO00XPd0/vp+WSaVQuGCYeOIjZPXk1PH48TpIC6eB4kTi5EBh9/C4q8Sd9Ixq/jT/55UbxwUm5y9zJB9Knnt4fXT25OSYl7RL/K+X5r4ETM6+dsk5a5LTjHby5OyIZZI/+N+c+sz8gu/ldkkY2/wt2SfATVWuxHp6ybrO5MORr9DWZke8PokovKfE3EoyKLb3n+5494hX2jo7f0GN+kb4JJkvfNew1oiG929WyOdvHiwpmST68vs3t2ZHr7qPf3ndFpXx7n1xPn91Y4LobCrTb6+ZR1Yk/G8Bvxy0F9OY2lHEwJMeD6MVILoyEMB++VPYQL4CNgI8qYC7uUMGKhswnLpHS0Y1YAZjexXKvFm19QHtU/0NSmKBTZArhkdPm5gGSoZGwjI8B3LLkeZcKTqYm2JloJABVHPry7gc/UmqALgG0PbGshvZ2ABdOejjNDhxcb0D+eGDn5pDQiYXePXKKlwK/USXmSDr2FlcnzbWCpkJeCmxvS5ZJNDYJ7rjpeZmpn2PtxxUArTFmspE2IFk6xqo5MjYDJakzr2t6gPwAbGLmsyZlAUwlWg9GQ2yxG6WhBh4ayxFBqXDSefRGxGHrjNZXsYWxH5hmzReTR0emli5LvvhGnmElbbmGT0s+CQfNlzUy4MLmBSg24XURca+RTJUvjrJ5NK6cRHh88S2PcKQ+C223ooU3ulUJkV5lcIznZMlvDp3ktSmTGlsiTbNfmtLPEXa+mXv6AE4bejIp5P2WtnhEbbLPZxfF8s1IC+wIsyQdzKMNEsLu5Ia4bg/D/hkogkeWR/CJ0TPRLd/cRGU6cnZSmnb5X22V8XYTvihMo2p6JGdCF04Mv7Qk7Z0vpId22b7emHlxdANVsi3COzoC4Jwgk6u1pCxbdgKSaKF9bMNVXkdfa5VfFlCj+z4W02jOVlFoN+f79yyyGbtO3SLsHWc85c1QvwmekDdl9CY3aiG8NTo27uUsY4BG7wEIfa5PHsxdCnJtJHLr+W+Scn8v/fO/6qA6zaxiWUaVWu8dtUHYeIsmwnzmi5dHnbksLkGB4P8yEQ8ZsaTwVZLp8oXkXIMhCMlW9k0gyOPDeY+5ENBulauk9FcKWBGnGwy3vy5uQi8ufPvjnPwLS0/a+59D7v2vdy5mPLeffIRd5dL1pd9dz8QPfskZOKuY9DEdkzufddREnI0kjm6hdfs8oW+/Ybn6L+TYPDbIZBlTKPlndAZlGfWr1qP2QAs23aDy54Y9Zm/iuQ6S2q2XiXe3wZzs2KvOssXGDSeQQ0leHVUkG7mMak+YiL0vaiPdNAR6fq4N6QyC7oYS+GM03ktMPbxVakBGYOY6mqSZyQaFEc9RiethKTOfLkz/O6OmOl2OeC12JxLQqpsnqzui80h1GrTY7NJuct5SHMYIPUkHYuapfvqmJ10djlPLBo6Lpz+keRNvHSII34zsBrHduDDODweemUOsJRUOXHR1hWh3I7hZ6mpreNyqdZhGSM/IHs3AqBPdAC0eYcyTymm7Sk+gzhxcWSkVnyMlsyl6GSKNYtk1bgEepHizCIODwTwYTxzuS7VklqnLJPG39Ru83okZdI2h2Xlo5Kmc/Qw+wvF5hUaoWduLeK0nZ1lSeKj+OTDbSMM4d6gWgS1eZF6q7W2niDn1leyKmjJYVR47mc3teX3zfkcZPtemyZkP7s6qArp6rZ19RgbPizDfSVcsDnoB7XI8NWFdoiJGbkvXC2zZidEXdejGbyECrwvGH3AXYs4IrGUXFLOJx4eTo1pz3ROOtX+GZTqEjBqXwbvRvM20n9/Wb5mtyevsM4YkUzf3gnpCi+wi9YcT+1mZ3XKNCuW6VDD9ZY344b2HD4SqrMUpLLwCTqHbN5uESZbW/q7y20KAehjHfVZQNCatDf6sa8Kcd9kbui8IZz3gdUXe+v9YtHkIl1qInLAkg1rxwNr3PNEPICBS9aOuloknfUE6SFL+iK8iIU+8K/TqyT66ye1u71vFOLWdzP0o4xdad4YiDCzyrisgqtwAMoeOWBlQT4H+RsZWdpD6BXcyWa1epa1EIdyijrBRtcJtUMuM6Seoz63nkZGcpdLy3qu9o/M+PhRDpcaZvQa7zVwzsE5K/pLTiVJMEZyyfdRVwXUbn2qiGQiJLfdZfDcvWm7O8uguxU6qP7LvgR2lwe2aNOlevdL6GeJjL90SquRXHqHVI7E/uwJ3RA5+/zvu2pVNrN0Yvcx5c2hoPNq6jFaxGSQPrWmzJzAcCdPH9vYlrbr37W7/wmEMVJVJkjJ15VGS49m/WopiJFCLQ9zhMAXtgrIGrc+EuS9EIjb8kS4+k8em3+5xQclDNscjnkOWYq2SAtssNQLk6X3/iQNiNFbCqKk1daCaKms+hGF5wBM82jHQl4r47evFxYe7DSZ3Smmmodhlmiv55amzt6/FBEPPZQgK79nyfYvH59Z892MlecED/LlGf683YWpo49O+Ox1z71gbFkg2UM39DY/IsTe79dFXWPByZrfviciHfHHsYEo4eOUjphtvUVg2U/8BwXA3ZoZ5Z8yY9/WwjufYDIX4CqcjJNPMGiHUiMkKeemyE6RnSI7SbbgsNmWikd7G0fTCzBLGGZ5needqNbkqb3mo8Gsu2t1MO0ID56Od16yySNZEhSxLo0nIsPz8bmoVzrxgTQrHXPFvftIMZcwe0WHk7HPl0N5zl8XCrAh9wjPuwexi5cGdtcRtg2ZDpf/PGqL7LiczaqsIALepHGbsmGfhhp9MYOkWYR3DDwtY/ROpqea46rmg0zdEkg6BP/Y6wlRl5Qhz97QIKc1TaFvQQ3robyTUqVMl/rzKN2QajEiQvdK2IaGZ4mJJKqEjeb3qC3ZiNDWWAuFIRLkACQbYpivzAGJaJ8yhbQLOyDiqtmtoi3/QJMiEJ7LRzfXH02Pk12YoVjKUUC63Sczr3fdsZSSU5q8OCR1ukXHpLC9S/FSD25RoJIwy7C61XNjBmxO8pbzOMU/LErmVDJ30dgSJmar7+EVdDgAU0tIklXHZLKLmF0MliSenY5EQbBFt7c3VvS0nUOHqZKMuCvrhJWvNdeGR8gBOk7R89JJ7c6SUjh160FjStA5WCs48zYgaIfc/SLSt4S4WzZDx+YsTHiBLd2HRfZKWj1M2IbYPkVgBuYx5LdkPVJaq1YfLQJl9pwSUAV3+1J8adQ2AQRSj+u/Lwc1Jcdglt0SN3u4YRMUsQ26nlQMqqEqI696L9qYYGpg5aP1EGx1JMCsoU2UB3nor2TC9Ve1cH1spxZOlLwZpyJcEjia1pUIkK4+3A6rQ+Us147ZDb9kYDFw+FEjug+Q7GGKR5SOHPgp1zXW4QD6vQEvm49GC4eE+IU+7S9ne4icZ9YE1SCZwnbFTk+aJ+1DBT7qsLJcUcY3Z3s+Pmgb68XthSApO2PMFR6IZNfy8C2l3CTleUUZhBoMfLY+jR0Lw3LRTvU0p/HmI4ktYfrG5ZJQ9cEiEFl6y8j9w9V66zlqTo7SuZ0md2iCTkVt0t9t6pTVha+Q3TCaytyMxKgsARhGGrcbpAKZAYZS6e9QuEpuBS81YTa46FC3Oy/qQgbmuFpPAHg0jYQo/dJG7WezaP/I0p8ydWbVU8JUmG3Ls5+y2C6meMPTSz4XCPsHftwOyW9NkZ0iO0X2n5DtNJdqXfV4tN7Ci5b1PHItFhk+qnt/Ou6Dx7+P8GVNWeeZGSuPP14CpzDN7yrZ//Og/Ikq+pzEUgpu96VU/OK4+bfNxzVqJJb4H3EDsMijAjwvBC5M5z/gvWmRrInmq61xtxaSkI5o7Icq6JGLk8tBNk6NTI38iyO+mkjjbI8UVBaMN/Gplfn6/j+Fte43vBnpOKlk6kd/qq5sZjhaNCyj3ajOHbLc6wRRtqTEqLVCFd4BxFBw6ml6oozB5lCAx/EisNmW0t6+sDLvN8b5Lsc6JLOkPrjBvWqc+sYgkXgIKgPYiEvHMjEN0abWibzEh1/B+9PneC5TMc0yUs2TWFugivZ25rl9xNc5g8IQIv3q9rYx79wqhB0pThez0Xr6n1NMDSkp6aT45j1MhbKhsq/lvR6jls4cYg/YzJZ6NRYrBFC7mZv5yN7yVyNrOPq0ksMOy9gNpj6N+BbHfUmCW2rtu4DYcdEi5TcUmvxypMbuPwoonkYAUkClLAYda4BMR7VUXwXIYp9iqheT4nwlXwkTG01TfrdCI5QcZ+YX/wibkTQvUS6rU5bx0orBqNt6OZzW5UgCtGe3P9jr+9ffL9sJsiu4+Q7le3Wdl7OKj0W9r0frzMsDB4yry9dSfSorHB0iMLNVoSw7qLfb0ooUFpbVWtfzUjm3w5E8uAJnWN3s+W4mwk67V9cO+aSw0I0kje8+f+8Tyt4yZ8/+2rG8NVEXsZ7+Q9e0iMAeZj6t+HTa8ECimKihovBeD5EUv62OKw071IPbCEWkQldbWG6XWyX7mBcG8MJMsaMPI1i17/5EuKUdwi2ApN9wwnRaPnaxx0W2Oc7eFRIyBRadOw9xGbnLrl7OQrugdNiBFPXgWGTV/uYw/FGAyr5m1EJQKTZ/WC2qU4qwfnzZI1/u+4s2TwkIA3zlKxGHruwU183bDC1rrlxTrtvfPGPAww3rlaR7ZhYyo+RrIkgyrw3ZoCLUDq2QCJQNQws10nmANTU9UMUccFnHZdBSaQ/hGQPvQLQ9Q9rudtnXGs9+/LgVWjRmQuAVXKjjZ1wkJEczC7vuhB/qOHZ22B73Yu1lgkaIHZgR9aXAoSbSs1GXOw82tI5LvzSafOUrV0rssWvrLNp90h4m5rt52OgzPuyaZ4Vs4Y6DGUFXUK71R/Ljvh06TLpYlfqEwxeB/eT/85HQLCYFu4KxIsUpXPYTFj9mzkYBq3RE5wZR2Fz78LTlNV8yPb1cMrSiNgOgMVnMJzaxI1oyJGGhjI8pykzKAngjqKxk2ftgqLq6ktHJfTXv1yfmB7u6oBHdnJS8Oy4d4aLepLEJcinS2riGh8ctx3xJPWfcbDtJrWxqzoZ7bKA8p0h1lvzEZoj23fQcmK42E1ja+ZqL7JZQ8RNO0SSDDL5YNeqPC+wo/wFfMcjNe8rTG13BaQmgsn7yfMgbnK67W07TlNQzJmqeClcIXtHJ6ytvG7VTRUMTrrE+Kk8cClhPnmdceDq2rcp5nJXCWcOaGpka+Q8b0Tk7D3jaSO6205ybN+H/P84bpwBTgCnAFGAKMAWYAkwBpgBTgCnAFGAKMAWYAkwBpgBTgCnAFGAKMAWYAvy/CtAg13LHu5YcmdBb3tv6YBRw/zYHlGAek+Zk0qsjmFx9OPJ//X6ueSkEcP4yR5DCsqmi6d++SqFovmidrVKc+Bd7GwNuP3v/sDKA+skks4CV0//l9sjL0V5UiqGTVwtFx//9BB/ItGkeIPUYaYCnj+fpUx0iue/wAbQRaGFYOhbio5BsHVQGUNliFW+yRfT29vECpscFSdm2IYdEhIvBJyA2PUTx3O8svXZHIoO4HLdWdwn5UQ62uKwxP8Yzf3seqhEZPW4l5laVSSaqIsVef9cpyIZFbLg/juS6ESk+bc33IgaNU+PdwnPdotDUXnqHLF0jLMW6erQSREEbsgltrgKPgdGt+U70G30DtwBDNRpvFP5WsqcoX5kR6GMfmu2IlRAzlAyKBRZ4Y4L/R1wt3vkZ/mLohRqRabA5G94Iyu+8DfDWAq4zeNcZGHBwtTEWDoqjWDlWHnKSl59aqPiM7ml439+lxdDurzSVSfWoXtujtpjeDSpHhDaLnbVENSlBFldOSmO73S2naBqJJlk3oDzhGMvxr9HmLI02jcCMeauGpPwps7bzuaUcRTif0ZUYlKtadlyZNRCUgtSP67Tm2xaOw3j4pNLVdZkADAUfi7pgIPGZUYFWm3JfsQg+gDh2xD6/StZlbNjKuRfIOY/bX1bhLTnlirIoz6eMh5Zx9DYHsl0Lq81FCD22JcTPfGs79HwdJxZNkd3EmYTT+zfGWG3Go9gGOzaW+UMX4DibJ2mtLC2fPjKPRP91O3cdbFobVIFS6/WmFo4w0hMSZaMPyxFHFmNg3g4RWMAXhyhPkGQNar8/hX5htk2re6WWoU4kNuxHu9rWB7HhvtJTgE2ZUQyiryz3KXFiTyw7Cd/AcK/IGJrIHV5DkomJGS5X6Ds2T16QyuDvn877uAgM3j17h0ottGuhxKAMJKcNVvNdVMcyGTSqXaiFxXxipN+P2/7GZK1Om8kfEg5L17O7UzPzFLzGJE9t/LUlnKxLOfeGvF2Qzx1v/GEPGgGILGYYUMfDhno93CPb1sxD+j0h+deVB0Du/X6h1sbQfmezKUVjf9lnmYPNZWbCIZUt4m+OzOvJ2JmzO0nfHAhFpPSSwzBvo7fh4+lpJRWI8jWZmXAYDH+bQ1mgs7Ms2n1xClyMyNSAXy06J11QzSxxF+STgG/v9xXV7fTJG/Vp3Wb4dZSjK0giZXxCc+W1Zls4sBtydc9LhtSZ97bT5NQKAUTDDiannaBw1d6G5LV7JESO8UuF25AiJp722TdVsMaRIjmeEcD+UOXQWiCOByKHtd77ZT7R0aSkeOy+/TOfpgSXACLWBkm8hI0e+MjWNGmiF7VL9ueoHKmdr9jODaFDjpQCm4psatWPpzBGqiJZraN0/0aOWdpOvj1WY5KRnAdJF60hXtfh5kpVOcuYBrSwNxC12aWgXGQAk4hoNhbOV/rbue+dfwn4rIEvwUNflXv0NK9+PoiJNagYxkcf9u04XQMgMlW0pUtYaPNWVoY/2By64px1imLzXOwP5n8QdJ5PwqykMHwD+cHVfqdfMb5aRAOwQyyh/3f3o6zCSB8PMnL2mRoRTQYZOYX8LQ8A267uIMT1+H/xNervNFAFkpyXW1pNLFOL6yee6ydY9tKOHYkskl6ZT0nnfLGaDehMVkhlIGFIy1CkRujxfPSAVLO1jsaCR6kcOxUM7HH3HY1ErsYRMz0nmPsk8bb6QihBw/UJkYhYAatjUVyfOzhdl9rDKVwin/a2phI7U7eUMw57UxN58/2G3xEuGR+OSNZYKx3HDqa9hq8wbWEtvZ3tswOxJRvFD/YfJwX6Ya8ImE01rgN/fLgR5itJmNvGff7H93quxbt/jd/uMeMxs4rk1ZIsJxD/0TyMD7usyAyokwDjcb7FrKX+LMjcOuh96XNmPvps71INFQ0//sCqULE7eI9OmTfI5SPgKkyhcSsamfmYHfCoALFLB3h1mQPaG+TZJQN1LnYT3udcUVv/rkL+bi3c9qEnX8h2VXNcLmmNJCSRhHTES/bUyqF0vPVOMMc5KuO4ZZqJlaHBqt6rgzWmMnQzi1S59oHvwf6W8/F5CVsIPVUeLXs4jv0DE8eV7N03nKFyyD0/SvDKM64Bf6oI/tac3eZknKyp/64lQRPmOOtixxx6RI1RWdCwX41slIf63scM/T4xFcVfX1Xmxj2yhHj37UA5drvHpx0gCb+lk6MiA2c/HGvKV1IOhnK5v7N3OmWkFHa8pNRC/13pJpPZZsyboY4akDf8NtnjEbwRPZBt8Xf4kn0ZVwoEFcT0e70mzLtx7YJctImHNllQHZvpgQESbLzKPc07+3eF5CwuSJNF9F67k8J7wfGt1Pkt2VSgQTu/azzCVTh+Ir54D5O4dWEA9lXJKGpdMyzr4lJYmybdccSXNumkg0bcuCHpAOAZJYMcOwy6O8FjqbDlOy5z2BWO9DJ5o6mTWb0M9k3PElDPn25bpPxGHk7geNO8cA8Cs/M8xRpnMcwJidbsypssCRYvLAbLfuvmeSdUqAbz8pNFGYOvAWU0/pA/YQa8PPefFQp5Mv/TCCz3H+Rw6vVcKJfp02aJZuZkgbEnM5clw3yrcpz2zGRdsKKpRaJdbBm7jxa9N17XZ3OWe3wpP/73R0lsHK/lR7ZDY345/P3biZLnJy80+p9F4cEEAm/w63hZSFLAOM0/vO7dTe8I/vrJ5/8GUEsDBBQAAgAIAGJk6kgrC8BtSgAAAGsAAAAbAAAAdW5pdmVyc2FsL3VuaXZlcnNhbC5wbmcueG1ss7GvyM1RKEstKs7Mz7NVMtQzULK34+WyKShKLctMLVeoAIoZ6RlAgJJCJSq3PDOlJAMoZGBujBDMSM1MzyixVbIwMIUL6gPNBABQSwECAAAUAAIACABhZOpIDmokTmIEAAAFEQAAHQAAAAAAAAABAAAAAAAAAAAAdW5pdmVyc2FsL2NvbW1vbl9tZXNzYWdlcy5sbmdQSwECAAAUAAIACABhZOpIs5FTHuYDAADcEAAAJwAAAAAAAAABAAAAAACdBAAAdW5pdmVyc2FsL2ZsYXNoX3B1Ymxpc2hpbmdfc2V0dGluZ3MueG1sUEsBAgAAFAACAAgAYWTqSBb0RFO+AgAAVQoAACEAAAAAAAAAAQAAAAAAyAgAAHVuaXZlcnNhbC9mbGFzaF9za2luX3NldHRpbmdzLnhtbFBLAQIAABQAAgAIAGFk6kiEW/q0vQMAAO0PAAAmAAAAAAAAAAEAAAAAAMULAAB1bml2ZXJzYWwvaHRtbF9wdWJsaXNoaW5nX3NldHRpbmdzLnhtbFBLAQIAABQAAgAIAGFk6kjjgzzrngEAACEGAAAfAAAAAAAAAAEAAAAAAMYPAAB1bml2ZXJzYWwvaHRtbF9za2luX3NldHRpbmdzLmpzUEsBAgAAFAACAAgAYWTqSD08L9HBAAAA5QEAABoAAAAAAAAAAQAAAAAAoREAAHVuaXZlcnNhbC9pMThuX3ByZXNldHMueG1sUEsBAgAAFAACAAgAYWTqSLLgvW1kAAAAZQAAABwAAAAAAAAAAQAAAAAAmhIAAHVuaXZlcnNhbC9sb2NhbF9zZXR0aW5ncy54bWxQSwECAAAUAAIACAD3klNHI7RO+/sCAACwCAAAFAAAAAAAAAABAAAAAAA4EwAAdW5pdmVyc2FsL3BsYXllci54bWxQSwECAAAUAAIACABhZOpIiKZWZNkIAADpPQAAKQAAAAAAAAABAAAAAABlFgAAdW5pdmVyc2FsL3NraW5fY3VzdG9taXphdGlvbl9zZXR0aW5ncy54bWxQSwECAAAUAAIACABiZOpI748EwacYAACLQwAAFwAAAAAAAAAAAAAAAACFHwAAdW5pdmVyc2FsL3VuaXZlcnNhbC5wbmdQSwECAAAUAAIACABiZOpIKwvAbUoAAABrAAAAGwAAAAAAAAABAAAAAABhOAAAdW5pdmVyc2FsL3VuaXZlcnNhbC5wbmcueG1sUEsFBgAAAAALAAsASQMAAOQ4AAAAAA=="/>
  <p:tag name="ISPRING_PRESENTATION_TITLE" val="营销策略方案企业文化射击目标动态PPT"/>
</p:tagLst>
</file>

<file path=ppt/theme/theme1.xml><?xml version="1.0" encoding="utf-8"?>
<a:theme xmlns:a="http://schemas.openxmlformats.org/drawingml/2006/main" name="Office 主题">
  <a:themeElements>
    <a:clrScheme name="配色三">
      <a:dk1>
        <a:sysClr val="windowText" lastClr="000000"/>
      </a:dk1>
      <a:lt1>
        <a:sysClr val="window" lastClr="FFFFFF"/>
      </a:lt1>
      <a:dk2>
        <a:srgbClr val="17638F"/>
      </a:dk2>
      <a:lt2>
        <a:srgbClr val="00B0F0"/>
      </a:lt2>
      <a:accent1>
        <a:srgbClr val="E46C0A"/>
      </a:accent1>
      <a:accent2>
        <a:srgbClr val="FFC000"/>
      </a:accent2>
      <a:accent3>
        <a:srgbClr val="78B932"/>
      </a:accent3>
      <a:accent4>
        <a:srgbClr val="92D050"/>
      </a:accent4>
      <a:accent5>
        <a:srgbClr val="DB2E78"/>
      </a:accent5>
      <a:accent6>
        <a:srgbClr val="E1518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配色三">
      <a:dk1>
        <a:sysClr val="windowText" lastClr="000000"/>
      </a:dk1>
      <a:lt1>
        <a:sysClr val="window" lastClr="FFFFFF"/>
      </a:lt1>
      <a:dk2>
        <a:srgbClr val="17638F"/>
      </a:dk2>
      <a:lt2>
        <a:srgbClr val="00B0F0"/>
      </a:lt2>
      <a:accent1>
        <a:srgbClr val="E46C0A"/>
      </a:accent1>
      <a:accent2>
        <a:srgbClr val="FFC000"/>
      </a:accent2>
      <a:accent3>
        <a:srgbClr val="78B932"/>
      </a:accent3>
      <a:accent4>
        <a:srgbClr val="92D050"/>
      </a:accent4>
      <a:accent5>
        <a:srgbClr val="DB2E78"/>
      </a:accent5>
      <a:accent6>
        <a:srgbClr val="E1518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5157</TotalTime>
  <Words>2996</Words>
  <Application>Microsoft Office PowerPoint</Application>
  <PresentationFormat>全屏显示(16:9)</PresentationFormat>
  <Paragraphs>490</Paragraphs>
  <Slides>42</Slides>
  <Notes>42</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42</vt:i4>
      </vt:variant>
    </vt:vector>
  </HeadingPairs>
  <TitlesOfParts>
    <vt:vector size="55" baseType="lpstr">
      <vt:lpstr>Calibri</vt:lpstr>
      <vt:lpstr>Times New Roman</vt:lpstr>
      <vt:lpstr>宋体</vt:lpstr>
      <vt:lpstr>华文细黑</vt:lpstr>
      <vt:lpstr>方正黑体简体</vt:lpstr>
      <vt:lpstr>Wingdings</vt:lpstr>
      <vt:lpstr>Arial</vt:lpstr>
      <vt:lpstr>微软雅黑</vt:lpstr>
      <vt:lpstr>Lato Light</vt:lpstr>
      <vt:lpstr>Adidas Unity</vt:lpstr>
      <vt:lpstr>方正兰亭粗黑_GBK</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营销策略方案企业文化射击目标动态PPT</dc:title>
  <dc:creator>Circle001 QQ：1360741672</dc:creator>
  <cp:lastModifiedBy>微软用户</cp:lastModifiedBy>
  <cp:revision>619</cp:revision>
  <dcterms:created xsi:type="dcterms:W3CDTF">2013-10-25T23:15:15Z</dcterms:created>
  <dcterms:modified xsi:type="dcterms:W3CDTF">2017-06-12T05:12:20Z</dcterms:modified>
</cp:coreProperties>
</file>